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5040313" cy="7740650"/>
  <p:notesSz cx="6797675" cy="987425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8F8F8"/>
    <a:srgbClr val="CCFFFF"/>
    <a:srgbClr val="99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96" autoAdjust="0"/>
    <p:restoredTop sz="94660"/>
  </p:normalViewPr>
  <p:slideViewPr>
    <p:cSldViewPr snapToGrid="0">
      <p:cViewPr varScale="1">
        <p:scale>
          <a:sx n="77" d="100"/>
          <a:sy n="77" d="100"/>
        </p:scale>
        <p:origin x="278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78024" y="1266815"/>
            <a:ext cx="4284266" cy="2694893"/>
          </a:xfrm>
        </p:spPr>
        <p:txBody>
          <a:bodyPr anchor="b"/>
          <a:lstStyle>
            <a:lvl1pPr algn="ctr">
              <a:defRPr sz="3307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30039" y="4065633"/>
            <a:ext cx="3780235" cy="1868865"/>
          </a:xfrm>
        </p:spPr>
        <p:txBody>
          <a:bodyPr/>
          <a:lstStyle>
            <a:lvl1pPr marL="0" indent="0" algn="ctr">
              <a:buNone/>
              <a:defRPr sz="1323"/>
            </a:lvl1pPr>
            <a:lvl2pPr marL="252009" indent="0" algn="ctr">
              <a:buNone/>
              <a:defRPr sz="1102"/>
            </a:lvl2pPr>
            <a:lvl3pPr marL="504017" indent="0" algn="ctr">
              <a:buNone/>
              <a:defRPr sz="992"/>
            </a:lvl3pPr>
            <a:lvl4pPr marL="756026" indent="0" algn="ctr">
              <a:buNone/>
              <a:defRPr sz="882"/>
            </a:lvl4pPr>
            <a:lvl5pPr marL="1008035" indent="0" algn="ctr">
              <a:buNone/>
              <a:defRPr sz="882"/>
            </a:lvl5pPr>
            <a:lvl6pPr marL="1260043" indent="0" algn="ctr">
              <a:buNone/>
              <a:defRPr sz="882"/>
            </a:lvl6pPr>
            <a:lvl7pPr marL="1512052" indent="0" algn="ctr">
              <a:buNone/>
              <a:defRPr sz="882"/>
            </a:lvl7pPr>
            <a:lvl8pPr marL="1764060" indent="0" algn="ctr">
              <a:buNone/>
              <a:defRPr sz="882"/>
            </a:lvl8pPr>
            <a:lvl9pPr marL="2016069" indent="0" algn="ctr">
              <a:buNone/>
              <a:defRPr sz="882"/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EE9DE9-E846-45AD-B08A-10252E724F14}" type="datetimeFigureOut">
              <a:rPr lang="tr-TR" smtClean="0"/>
              <a:t>11.05.2015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BF0A6D-4D62-4FA5-B3CB-21381CD1BCB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990903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EE9DE9-E846-45AD-B08A-10252E724F14}" type="datetimeFigureOut">
              <a:rPr lang="tr-TR" smtClean="0"/>
              <a:t>11.05.2015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BF0A6D-4D62-4FA5-B3CB-21381CD1BCB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437951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606975" y="412118"/>
            <a:ext cx="1086817" cy="6559843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6522" y="412118"/>
            <a:ext cx="3197449" cy="6559843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EE9DE9-E846-45AD-B08A-10252E724F14}" type="datetimeFigureOut">
              <a:rPr lang="tr-TR" smtClean="0"/>
              <a:t>11.05.2015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BF0A6D-4D62-4FA5-B3CB-21381CD1BCB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675051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EE9DE9-E846-45AD-B08A-10252E724F14}" type="datetimeFigureOut">
              <a:rPr lang="tr-TR" smtClean="0"/>
              <a:t>11.05.2015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BF0A6D-4D62-4FA5-B3CB-21381CD1BCB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736317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3897" y="1929789"/>
            <a:ext cx="4347270" cy="3219895"/>
          </a:xfrm>
        </p:spPr>
        <p:txBody>
          <a:bodyPr anchor="b"/>
          <a:lstStyle>
            <a:lvl1pPr>
              <a:defRPr sz="3307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3897" y="5180145"/>
            <a:ext cx="4347270" cy="1693267"/>
          </a:xfrm>
        </p:spPr>
        <p:txBody>
          <a:bodyPr/>
          <a:lstStyle>
            <a:lvl1pPr marL="0" indent="0">
              <a:buNone/>
              <a:defRPr sz="1323">
                <a:solidFill>
                  <a:schemeClr val="tx1"/>
                </a:solidFill>
              </a:defRPr>
            </a:lvl1pPr>
            <a:lvl2pPr marL="252009" indent="0">
              <a:buNone/>
              <a:defRPr sz="1102">
                <a:solidFill>
                  <a:schemeClr val="tx1">
                    <a:tint val="75000"/>
                  </a:schemeClr>
                </a:solidFill>
              </a:defRPr>
            </a:lvl2pPr>
            <a:lvl3pPr marL="504017" indent="0">
              <a:buNone/>
              <a:defRPr sz="992">
                <a:solidFill>
                  <a:schemeClr val="tx1">
                    <a:tint val="75000"/>
                  </a:schemeClr>
                </a:solidFill>
              </a:defRPr>
            </a:lvl3pPr>
            <a:lvl4pPr marL="756026" indent="0">
              <a:buNone/>
              <a:defRPr sz="882">
                <a:solidFill>
                  <a:schemeClr val="tx1">
                    <a:tint val="75000"/>
                  </a:schemeClr>
                </a:solidFill>
              </a:defRPr>
            </a:lvl4pPr>
            <a:lvl5pPr marL="1008035" indent="0">
              <a:buNone/>
              <a:defRPr sz="882">
                <a:solidFill>
                  <a:schemeClr val="tx1">
                    <a:tint val="75000"/>
                  </a:schemeClr>
                </a:solidFill>
              </a:defRPr>
            </a:lvl5pPr>
            <a:lvl6pPr marL="1260043" indent="0">
              <a:buNone/>
              <a:defRPr sz="882">
                <a:solidFill>
                  <a:schemeClr val="tx1">
                    <a:tint val="75000"/>
                  </a:schemeClr>
                </a:solidFill>
              </a:defRPr>
            </a:lvl6pPr>
            <a:lvl7pPr marL="1512052" indent="0">
              <a:buNone/>
              <a:defRPr sz="882">
                <a:solidFill>
                  <a:schemeClr val="tx1">
                    <a:tint val="75000"/>
                  </a:schemeClr>
                </a:solidFill>
              </a:defRPr>
            </a:lvl7pPr>
            <a:lvl8pPr marL="1764060" indent="0">
              <a:buNone/>
              <a:defRPr sz="882">
                <a:solidFill>
                  <a:schemeClr val="tx1">
                    <a:tint val="75000"/>
                  </a:schemeClr>
                </a:solidFill>
              </a:defRPr>
            </a:lvl8pPr>
            <a:lvl9pPr marL="2016069" indent="0">
              <a:buNone/>
              <a:defRPr sz="88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EE9DE9-E846-45AD-B08A-10252E724F14}" type="datetimeFigureOut">
              <a:rPr lang="tr-TR" smtClean="0"/>
              <a:t>11.05.2015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BF0A6D-4D62-4FA5-B3CB-21381CD1BCB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800936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6522" y="2060590"/>
            <a:ext cx="2142133" cy="4911371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51658" y="2060590"/>
            <a:ext cx="2142133" cy="4911371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EE9DE9-E846-45AD-B08A-10252E724F14}" type="datetimeFigureOut">
              <a:rPr lang="tr-TR" smtClean="0"/>
              <a:t>11.05.2015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BF0A6D-4D62-4FA5-B3CB-21381CD1BCB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920202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7178" y="412120"/>
            <a:ext cx="4347270" cy="1496168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7179" y="1897535"/>
            <a:ext cx="2132288" cy="929953"/>
          </a:xfrm>
        </p:spPr>
        <p:txBody>
          <a:bodyPr anchor="b"/>
          <a:lstStyle>
            <a:lvl1pPr marL="0" indent="0">
              <a:buNone/>
              <a:defRPr sz="1323" b="1"/>
            </a:lvl1pPr>
            <a:lvl2pPr marL="252009" indent="0">
              <a:buNone/>
              <a:defRPr sz="1102" b="1"/>
            </a:lvl2pPr>
            <a:lvl3pPr marL="504017" indent="0">
              <a:buNone/>
              <a:defRPr sz="992" b="1"/>
            </a:lvl3pPr>
            <a:lvl4pPr marL="756026" indent="0">
              <a:buNone/>
              <a:defRPr sz="882" b="1"/>
            </a:lvl4pPr>
            <a:lvl5pPr marL="1008035" indent="0">
              <a:buNone/>
              <a:defRPr sz="882" b="1"/>
            </a:lvl5pPr>
            <a:lvl6pPr marL="1260043" indent="0">
              <a:buNone/>
              <a:defRPr sz="882" b="1"/>
            </a:lvl6pPr>
            <a:lvl7pPr marL="1512052" indent="0">
              <a:buNone/>
              <a:defRPr sz="882" b="1"/>
            </a:lvl7pPr>
            <a:lvl8pPr marL="1764060" indent="0">
              <a:buNone/>
              <a:defRPr sz="882" b="1"/>
            </a:lvl8pPr>
            <a:lvl9pPr marL="2016069" indent="0">
              <a:buNone/>
              <a:defRPr sz="882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79" y="2827487"/>
            <a:ext cx="2132288" cy="415880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551658" y="1897535"/>
            <a:ext cx="2142790" cy="929953"/>
          </a:xfrm>
        </p:spPr>
        <p:txBody>
          <a:bodyPr anchor="b"/>
          <a:lstStyle>
            <a:lvl1pPr marL="0" indent="0">
              <a:buNone/>
              <a:defRPr sz="1323" b="1"/>
            </a:lvl1pPr>
            <a:lvl2pPr marL="252009" indent="0">
              <a:buNone/>
              <a:defRPr sz="1102" b="1"/>
            </a:lvl2pPr>
            <a:lvl3pPr marL="504017" indent="0">
              <a:buNone/>
              <a:defRPr sz="992" b="1"/>
            </a:lvl3pPr>
            <a:lvl4pPr marL="756026" indent="0">
              <a:buNone/>
              <a:defRPr sz="882" b="1"/>
            </a:lvl4pPr>
            <a:lvl5pPr marL="1008035" indent="0">
              <a:buNone/>
              <a:defRPr sz="882" b="1"/>
            </a:lvl5pPr>
            <a:lvl6pPr marL="1260043" indent="0">
              <a:buNone/>
              <a:defRPr sz="882" b="1"/>
            </a:lvl6pPr>
            <a:lvl7pPr marL="1512052" indent="0">
              <a:buNone/>
              <a:defRPr sz="882" b="1"/>
            </a:lvl7pPr>
            <a:lvl8pPr marL="1764060" indent="0">
              <a:buNone/>
              <a:defRPr sz="882" b="1"/>
            </a:lvl8pPr>
            <a:lvl9pPr marL="2016069" indent="0">
              <a:buNone/>
              <a:defRPr sz="882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551658" y="2827487"/>
            <a:ext cx="2142790" cy="415880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EE9DE9-E846-45AD-B08A-10252E724F14}" type="datetimeFigureOut">
              <a:rPr lang="tr-TR" smtClean="0"/>
              <a:t>11.05.2015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BF0A6D-4D62-4FA5-B3CB-21381CD1BCB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305817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EE9DE9-E846-45AD-B08A-10252E724F14}" type="datetimeFigureOut">
              <a:rPr lang="tr-TR" smtClean="0"/>
              <a:t>11.05.2015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BF0A6D-4D62-4FA5-B3CB-21381CD1BCB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845818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EE9DE9-E846-45AD-B08A-10252E724F14}" type="datetimeFigureOut">
              <a:rPr lang="tr-TR" smtClean="0"/>
              <a:t>11.05.2015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BF0A6D-4D62-4FA5-B3CB-21381CD1BCB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044430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7178" y="516043"/>
            <a:ext cx="1625632" cy="1806152"/>
          </a:xfrm>
        </p:spPr>
        <p:txBody>
          <a:bodyPr anchor="b"/>
          <a:lstStyle>
            <a:lvl1pPr>
              <a:defRPr sz="1764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42790" y="1114512"/>
            <a:ext cx="2551658" cy="5500879"/>
          </a:xfrm>
        </p:spPr>
        <p:txBody>
          <a:bodyPr/>
          <a:lstStyle>
            <a:lvl1pPr>
              <a:defRPr sz="1764"/>
            </a:lvl1pPr>
            <a:lvl2pPr>
              <a:defRPr sz="1543"/>
            </a:lvl2pPr>
            <a:lvl3pPr>
              <a:defRPr sz="1323"/>
            </a:lvl3pPr>
            <a:lvl4pPr>
              <a:defRPr sz="1102"/>
            </a:lvl4pPr>
            <a:lvl5pPr>
              <a:defRPr sz="1102"/>
            </a:lvl5pPr>
            <a:lvl6pPr>
              <a:defRPr sz="1102"/>
            </a:lvl6pPr>
            <a:lvl7pPr>
              <a:defRPr sz="1102"/>
            </a:lvl7pPr>
            <a:lvl8pPr>
              <a:defRPr sz="1102"/>
            </a:lvl8pPr>
            <a:lvl9pPr>
              <a:defRPr sz="1102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7178" y="2322195"/>
            <a:ext cx="1625632" cy="4302153"/>
          </a:xfrm>
        </p:spPr>
        <p:txBody>
          <a:bodyPr/>
          <a:lstStyle>
            <a:lvl1pPr marL="0" indent="0">
              <a:buNone/>
              <a:defRPr sz="882"/>
            </a:lvl1pPr>
            <a:lvl2pPr marL="252009" indent="0">
              <a:buNone/>
              <a:defRPr sz="772"/>
            </a:lvl2pPr>
            <a:lvl3pPr marL="504017" indent="0">
              <a:buNone/>
              <a:defRPr sz="661"/>
            </a:lvl3pPr>
            <a:lvl4pPr marL="756026" indent="0">
              <a:buNone/>
              <a:defRPr sz="551"/>
            </a:lvl4pPr>
            <a:lvl5pPr marL="1008035" indent="0">
              <a:buNone/>
              <a:defRPr sz="551"/>
            </a:lvl5pPr>
            <a:lvl6pPr marL="1260043" indent="0">
              <a:buNone/>
              <a:defRPr sz="551"/>
            </a:lvl6pPr>
            <a:lvl7pPr marL="1512052" indent="0">
              <a:buNone/>
              <a:defRPr sz="551"/>
            </a:lvl7pPr>
            <a:lvl8pPr marL="1764060" indent="0">
              <a:buNone/>
              <a:defRPr sz="551"/>
            </a:lvl8pPr>
            <a:lvl9pPr marL="2016069" indent="0">
              <a:buNone/>
              <a:defRPr sz="55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EE9DE9-E846-45AD-B08A-10252E724F14}" type="datetimeFigureOut">
              <a:rPr lang="tr-TR" smtClean="0"/>
              <a:t>11.05.2015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BF0A6D-4D62-4FA5-B3CB-21381CD1BCB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690865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7178" y="516043"/>
            <a:ext cx="1625632" cy="1806152"/>
          </a:xfrm>
        </p:spPr>
        <p:txBody>
          <a:bodyPr anchor="b"/>
          <a:lstStyle>
            <a:lvl1pPr>
              <a:defRPr sz="1764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142790" y="1114512"/>
            <a:ext cx="2551658" cy="5500879"/>
          </a:xfrm>
        </p:spPr>
        <p:txBody>
          <a:bodyPr anchor="t"/>
          <a:lstStyle>
            <a:lvl1pPr marL="0" indent="0">
              <a:buNone/>
              <a:defRPr sz="1764"/>
            </a:lvl1pPr>
            <a:lvl2pPr marL="252009" indent="0">
              <a:buNone/>
              <a:defRPr sz="1543"/>
            </a:lvl2pPr>
            <a:lvl3pPr marL="504017" indent="0">
              <a:buNone/>
              <a:defRPr sz="1323"/>
            </a:lvl3pPr>
            <a:lvl4pPr marL="756026" indent="0">
              <a:buNone/>
              <a:defRPr sz="1102"/>
            </a:lvl4pPr>
            <a:lvl5pPr marL="1008035" indent="0">
              <a:buNone/>
              <a:defRPr sz="1102"/>
            </a:lvl5pPr>
            <a:lvl6pPr marL="1260043" indent="0">
              <a:buNone/>
              <a:defRPr sz="1102"/>
            </a:lvl6pPr>
            <a:lvl7pPr marL="1512052" indent="0">
              <a:buNone/>
              <a:defRPr sz="1102"/>
            </a:lvl7pPr>
            <a:lvl8pPr marL="1764060" indent="0">
              <a:buNone/>
              <a:defRPr sz="1102"/>
            </a:lvl8pPr>
            <a:lvl9pPr marL="2016069" indent="0">
              <a:buNone/>
              <a:defRPr sz="1102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7178" y="2322195"/>
            <a:ext cx="1625632" cy="4302153"/>
          </a:xfrm>
        </p:spPr>
        <p:txBody>
          <a:bodyPr/>
          <a:lstStyle>
            <a:lvl1pPr marL="0" indent="0">
              <a:buNone/>
              <a:defRPr sz="882"/>
            </a:lvl1pPr>
            <a:lvl2pPr marL="252009" indent="0">
              <a:buNone/>
              <a:defRPr sz="772"/>
            </a:lvl2pPr>
            <a:lvl3pPr marL="504017" indent="0">
              <a:buNone/>
              <a:defRPr sz="661"/>
            </a:lvl3pPr>
            <a:lvl4pPr marL="756026" indent="0">
              <a:buNone/>
              <a:defRPr sz="551"/>
            </a:lvl4pPr>
            <a:lvl5pPr marL="1008035" indent="0">
              <a:buNone/>
              <a:defRPr sz="551"/>
            </a:lvl5pPr>
            <a:lvl6pPr marL="1260043" indent="0">
              <a:buNone/>
              <a:defRPr sz="551"/>
            </a:lvl6pPr>
            <a:lvl7pPr marL="1512052" indent="0">
              <a:buNone/>
              <a:defRPr sz="551"/>
            </a:lvl7pPr>
            <a:lvl8pPr marL="1764060" indent="0">
              <a:buNone/>
              <a:defRPr sz="551"/>
            </a:lvl8pPr>
            <a:lvl9pPr marL="2016069" indent="0">
              <a:buNone/>
              <a:defRPr sz="55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EE9DE9-E846-45AD-B08A-10252E724F14}" type="datetimeFigureOut">
              <a:rPr lang="tr-TR" smtClean="0"/>
              <a:t>11.05.2015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BF0A6D-4D62-4FA5-B3CB-21381CD1BCB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092512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6522" y="412120"/>
            <a:ext cx="4347270" cy="149616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6522" y="2060590"/>
            <a:ext cx="4347270" cy="491137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6522" y="7174437"/>
            <a:ext cx="1134070" cy="41211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6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EE9DE9-E846-45AD-B08A-10252E724F14}" type="datetimeFigureOut">
              <a:rPr lang="tr-TR" smtClean="0"/>
              <a:t>11.05.2015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69604" y="7174437"/>
            <a:ext cx="1701106" cy="41211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66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559721" y="7174437"/>
            <a:ext cx="1134070" cy="41211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6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BF0A6D-4D62-4FA5-B3CB-21381CD1BCB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560338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504017" rtl="0" eaLnBrk="1" latinLnBrk="0" hangingPunct="1">
        <a:lnSpc>
          <a:spcPct val="90000"/>
        </a:lnSpc>
        <a:spcBef>
          <a:spcPct val="0"/>
        </a:spcBef>
        <a:buNone/>
        <a:defRPr sz="242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26004" indent="-126004" algn="l" defTabSz="504017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543" kern="1200">
          <a:solidFill>
            <a:schemeClr val="tx1"/>
          </a:solidFill>
          <a:latin typeface="+mn-lt"/>
          <a:ea typeface="+mn-ea"/>
          <a:cs typeface="+mn-cs"/>
        </a:defRPr>
      </a:lvl1pPr>
      <a:lvl2pPr marL="378013" indent="-126004" algn="l" defTabSz="504017" rtl="0" eaLnBrk="1" latinLnBrk="0" hangingPunct="1">
        <a:lnSpc>
          <a:spcPct val="90000"/>
        </a:lnSpc>
        <a:spcBef>
          <a:spcPts val="276"/>
        </a:spcBef>
        <a:buFont typeface="Arial" panose="020B0604020202020204" pitchFamily="34" charset="0"/>
        <a:buChar char="•"/>
        <a:defRPr sz="1323" kern="1200">
          <a:solidFill>
            <a:schemeClr val="tx1"/>
          </a:solidFill>
          <a:latin typeface="+mn-lt"/>
          <a:ea typeface="+mn-ea"/>
          <a:cs typeface="+mn-cs"/>
        </a:defRPr>
      </a:lvl2pPr>
      <a:lvl3pPr marL="630022" indent="-126004" algn="l" defTabSz="504017" rtl="0" eaLnBrk="1" latinLnBrk="0" hangingPunct="1">
        <a:lnSpc>
          <a:spcPct val="90000"/>
        </a:lnSpc>
        <a:spcBef>
          <a:spcPts val="276"/>
        </a:spcBef>
        <a:buFont typeface="Arial" panose="020B0604020202020204" pitchFamily="34" charset="0"/>
        <a:buChar char="•"/>
        <a:defRPr sz="1102" kern="1200">
          <a:solidFill>
            <a:schemeClr val="tx1"/>
          </a:solidFill>
          <a:latin typeface="+mn-lt"/>
          <a:ea typeface="+mn-ea"/>
          <a:cs typeface="+mn-cs"/>
        </a:defRPr>
      </a:lvl3pPr>
      <a:lvl4pPr marL="882030" indent="-126004" algn="l" defTabSz="504017" rtl="0" eaLnBrk="1" latinLnBrk="0" hangingPunct="1">
        <a:lnSpc>
          <a:spcPct val="90000"/>
        </a:lnSpc>
        <a:spcBef>
          <a:spcPts val="276"/>
        </a:spcBef>
        <a:buFont typeface="Arial" panose="020B0604020202020204" pitchFamily="34" charset="0"/>
        <a:buChar char="•"/>
        <a:defRPr sz="992" kern="1200">
          <a:solidFill>
            <a:schemeClr val="tx1"/>
          </a:solidFill>
          <a:latin typeface="+mn-lt"/>
          <a:ea typeface="+mn-ea"/>
          <a:cs typeface="+mn-cs"/>
        </a:defRPr>
      </a:lvl4pPr>
      <a:lvl5pPr marL="1134039" indent="-126004" algn="l" defTabSz="504017" rtl="0" eaLnBrk="1" latinLnBrk="0" hangingPunct="1">
        <a:lnSpc>
          <a:spcPct val="90000"/>
        </a:lnSpc>
        <a:spcBef>
          <a:spcPts val="276"/>
        </a:spcBef>
        <a:buFont typeface="Arial" panose="020B0604020202020204" pitchFamily="34" charset="0"/>
        <a:buChar char="•"/>
        <a:defRPr sz="992" kern="1200">
          <a:solidFill>
            <a:schemeClr val="tx1"/>
          </a:solidFill>
          <a:latin typeface="+mn-lt"/>
          <a:ea typeface="+mn-ea"/>
          <a:cs typeface="+mn-cs"/>
        </a:defRPr>
      </a:lvl5pPr>
      <a:lvl6pPr marL="1386048" indent="-126004" algn="l" defTabSz="504017" rtl="0" eaLnBrk="1" latinLnBrk="0" hangingPunct="1">
        <a:lnSpc>
          <a:spcPct val="90000"/>
        </a:lnSpc>
        <a:spcBef>
          <a:spcPts val="276"/>
        </a:spcBef>
        <a:buFont typeface="Arial" panose="020B0604020202020204" pitchFamily="34" charset="0"/>
        <a:buChar char="•"/>
        <a:defRPr sz="992" kern="1200">
          <a:solidFill>
            <a:schemeClr val="tx1"/>
          </a:solidFill>
          <a:latin typeface="+mn-lt"/>
          <a:ea typeface="+mn-ea"/>
          <a:cs typeface="+mn-cs"/>
        </a:defRPr>
      </a:lvl6pPr>
      <a:lvl7pPr marL="1638056" indent="-126004" algn="l" defTabSz="504017" rtl="0" eaLnBrk="1" latinLnBrk="0" hangingPunct="1">
        <a:lnSpc>
          <a:spcPct val="90000"/>
        </a:lnSpc>
        <a:spcBef>
          <a:spcPts val="276"/>
        </a:spcBef>
        <a:buFont typeface="Arial" panose="020B0604020202020204" pitchFamily="34" charset="0"/>
        <a:buChar char="•"/>
        <a:defRPr sz="992" kern="1200">
          <a:solidFill>
            <a:schemeClr val="tx1"/>
          </a:solidFill>
          <a:latin typeface="+mn-lt"/>
          <a:ea typeface="+mn-ea"/>
          <a:cs typeface="+mn-cs"/>
        </a:defRPr>
      </a:lvl7pPr>
      <a:lvl8pPr marL="1890065" indent="-126004" algn="l" defTabSz="504017" rtl="0" eaLnBrk="1" latinLnBrk="0" hangingPunct="1">
        <a:lnSpc>
          <a:spcPct val="90000"/>
        </a:lnSpc>
        <a:spcBef>
          <a:spcPts val="276"/>
        </a:spcBef>
        <a:buFont typeface="Arial" panose="020B0604020202020204" pitchFamily="34" charset="0"/>
        <a:buChar char="•"/>
        <a:defRPr sz="992" kern="1200">
          <a:solidFill>
            <a:schemeClr val="tx1"/>
          </a:solidFill>
          <a:latin typeface="+mn-lt"/>
          <a:ea typeface="+mn-ea"/>
          <a:cs typeface="+mn-cs"/>
        </a:defRPr>
      </a:lvl8pPr>
      <a:lvl9pPr marL="2142073" indent="-126004" algn="l" defTabSz="504017" rtl="0" eaLnBrk="1" latinLnBrk="0" hangingPunct="1">
        <a:lnSpc>
          <a:spcPct val="90000"/>
        </a:lnSpc>
        <a:spcBef>
          <a:spcPts val="276"/>
        </a:spcBef>
        <a:buFont typeface="Arial" panose="020B0604020202020204" pitchFamily="34" charset="0"/>
        <a:buChar char="•"/>
        <a:defRPr sz="992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04017" rtl="0" eaLnBrk="1" latinLnBrk="0" hangingPunct="1">
        <a:defRPr sz="992" kern="1200">
          <a:solidFill>
            <a:schemeClr val="tx1"/>
          </a:solidFill>
          <a:latin typeface="+mn-lt"/>
          <a:ea typeface="+mn-ea"/>
          <a:cs typeface="+mn-cs"/>
        </a:defRPr>
      </a:lvl1pPr>
      <a:lvl2pPr marL="252009" algn="l" defTabSz="504017" rtl="0" eaLnBrk="1" latinLnBrk="0" hangingPunct="1">
        <a:defRPr sz="992" kern="1200">
          <a:solidFill>
            <a:schemeClr val="tx1"/>
          </a:solidFill>
          <a:latin typeface="+mn-lt"/>
          <a:ea typeface="+mn-ea"/>
          <a:cs typeface="+mn-cs"/>
        </a:defRPr>
      </a:lvl2pPr>
      <a:lvl3pPr marL="504017" algn="l" defTabSz="504017" rtl="0" eaLnBrk="1" latinLnBrk="0" hangingPunct="1">
        <a:defRPr sz="992" kern="1200">
          <a:solidFill>
            <a:schemeClr val="tx1"/>
          </a:solidFill>
          <a:latin typeface="+mn-lt"/>
          <a:ea typeface="+mn-ea"/>
          <a:cs typeface="+mn-cs"/>
        </a:defRPr>
      </a:lvl3pPr>
      <a:lvl4pPr marL="756026" algn="l" defTabSz="504017" rtl="0" eaLnBrk="1" latinLnBrk="0" hangingPunct="1">
        <a:defRPr sz="992" kern="1200">
          <a:solidFill>
            <a:schemeClr val="tx1"/>
          </a:solidFill>
          <a:latin typeface="+mn-lt"/>
          <a:ea typeface="+mn-ea"/>
          <a:cs typeface="+mn-cs"/>
        </a:defRPr>
      </a:lvl4pPr>
      <a:lvl5pPr marL="1008035" algn="l" defTabSz="504017" rtl="0" eaLnBrk="1" latinLnBrk="0" hangingPunct="1">
        <a:defRPr sz="992" kern="1200">
          <a:solidFill>
            <a:schemeClr val="tx1"/>
          </a:solidFill>
          <a:latin typeface="+mn-lt"/>
          <a:ea typeface="+mn-ea"/>
          <a:cs typeface="+mn-cs"/>
        </a:defRPr>
      </a:lvl5pPr>
      <a:lvl6pPr marL="1260043" algn="l" defTabSz="504017" rtl="0" eaLnBrk="1" latinLnBrk="0" hangingPunct="1">
        <a:defRPr sz="992" kern="1200">
          <a:solidFill>
            <a:schemeClr val="tx1"/>
          </a:solidFill>
          <a:latin typeface="+mn-lt"/>
          <a:ea typeface="+mn-ea"/>
          <a:cs typeface="+mn-cs"/>
        </a:defRPr>
      </a:lvl6pPr>
      <a:lvl7pPr marL="1512052" algn="l" defTabSz="504017" rtl="0" eaLnBrk="1" latinLnBrk="0" hangingPunct="1">
        <a:defRPr sz="992" kern="1200">
          <a:solidFill>
            <a:schemeClr val="tx1"/>
          </a:solidFill>
          <a:latin typeface="+mn-lt"/>
          <a:ea typeface="+mn-ea"/>
          <a:cs typeface="+mn-cs"/>
        </a:defRPr>
      </a:lvl7pPr>
      <a:lvl8pPr marL="1764060" algn="l" defTabSz="504017" rtl="0" eaLnBrk="1" latinLnBrk="0" hangingPunct="1">
        <a:defRPr sz="992" kern="1200">
          <a:solidFill>
            <a:schemeClr val="tx1"/>
          </a:solidFill>
          <a:latin typeface="+mn-lt"/>
          <a:ea typeface="+mn-ea"/>
          <a:cs typeface="+mn-cs"/>
        </a:defRPr>
      </a:lvl8pPr>
      <a:lvl9pPr marL="2016069" algn="l" defTabSz="504017" rtl="0" eaLnBrk="1" latinLnBrk="0" hangingPunct="1">
        <a:defRPr sz="99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Resim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2517732"/>
            <a:ext cx="5040313" cy="5222917"/>
          </a:xfrm>
          <a:prstGeom prst="rect">
            <a:avLst/>
          </a:prstGeom>
        </p:spPr>
      </p:pic>
      <p:sp>
        <p:nvSpPr>
          <p:cNvPr id="5" name="Metin kutusu 4"/>
          <p:cNvSpPr txBox="1"/>
          <p:nvPr/>
        </p:nvSpPr>
        <p:spPr>
          <a:xfrm>
            <a:off x="0" y="0"/>
            <a:ext cx="5040313" cy="16389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2400" b="1" dirty="0">
                <a:solidFill>
                  <a:schemeClr val="accent1">
                    <a:lumMod val="50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Traces of Dardanelles Campaign </a:t>
            </a:r>
            <a:br>
              <a:rPr lang="en-US" sz="2400" b="1" dirty="0">
                <a:solidFill>
                  <a:schemeClr val="accent1">
                    <a:lumMod val="50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</a:br>
            <a:r>
              <a:rPr lang="en-US" sz="2400" b="1" dirty="0">
                <a:solidFill>
                  <a:schemeClr val="accent1">
                    <a:lumMod val="50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in Canada</a:t>
            </a:r>
          </a:p>
          <a:p>
            <a:pPr algn="ctr">
              <a:spcAft>
                <a:spcPts val="0"/>
              </a:spcAft>
            </a:pPr>
            <a:r>
              <a:rPr lang="tr-TR" sz="1050" dirty="0" err="1" smtClean="0">
                <a:solidFill>
                  <a:schemeClr val="accent1">
                    <a:lumMod val="50000"/>
                  </a:schemeClr>
                </a:solidFill>
                <a:effectLst>
                  <a:outerShdw blurRad="50800" dist="38100" dir="2700000" algn="tl">
                    <a:srgbClr val="000000">
                      <a:alpha val="40000"/>
                    </a:srgbClr>
                  </a:outerShdw>
                </a:effectLst>
                <a:latin typeface="Arial Black" panose="020B0A04020102020204" pitchFamily="34" charset="0"/>
                <a:ea typeface="Times New Roman" panose="02020603050405020304" pitchFamily="18" charset="0"/>
              </a:rPr>
              <a:t>In</a:t>
            </a:r>
            <a:r>
              <a:rPr lang="tr-TR" sz="1050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50800" dist="38100" dir="2700000" algn="tl">
                    <a:srgbClr val="000000">
                      <a:alpha val="40000"/>
                    </a:srgbClr>
                  </a:outerShdw>
                </a:effectLst>
                <a:latin typeface="Arial Black" panose="020B0A04020102020204" pitchFamily="34" charset="0"/>
                <a:ea typeface="Times New Roman" panose="02020603050405020304" pitchFamily="18" charset="0"/>
              </a:rPr>
              <a:t> </a:t>
            </a:r>
            <a:r>
              <a:rPr lang="tr-TR" sz="1050" dirty="0" err="1" smtClean="0">
                <a:solidFill>
                  <a:schemeClr val="accent1">
                    <a:lumMod val="50000"/>
                  </a:schemeClr>
                </a:solidFill>
                <a:effectLst>
                  <a:outerShdw blurRad="50800" dist="38100" dir="2700000" algn="tl">
                    <a:srgbClr val="000000">
                      <a:alpha val="40000"/>
                    </a:srgbClr>
                  </a:outerShdw>
                </a:effectLst>
                <a:latin typeface="Arial Black" panose="020B0A04020102020204" pitchFamily="34" charset="0"/>
                <a:ea typeface="Times New Roman" panose="02020603050405020304" pitchFamily="18" charset="0"/>
              </a:rPr>
              <a:t>Cooperation</a:t>
            </a:r>
            <a:r>
              <a:rPr lang="tr-TR" sz="1050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50800" dist="38100" dir="2700000" algn="tl">
                    <a:srgbClr val="000000">
                      <a:alpha val="40000"/>
                    </a:srgbClr>
                  </a:outerShdw>
                </a:effectLst>
                <a:latin typeface="Arial Black" panose="020B0A04020102020204" pitchFamily="34" charset="0"/>
                <a:ea typeface="Times New Roman" panose="02020603050405020304" pitchFamily="18" charset="0"/>
              </a:rPr>
              <a:t> </a:t>
            </a:r>
            <a:r>
              <a:rPr lang="tr-TR" sz="1050" dirty="0" err="1" smtClean="0">
                <a:solidFill>
                  <a:schemeClr val="accent1">
                    <a:lumMod val="50000"/>
                  </a:schemeClr>
                </a:solidFill>
                <a:effectLst>
                  <a:outerShdw blurRad="50800" dist="38100" dir="2700000" algn="tl">
                    <a:srgbClr val="000000">
                      <a:alpha val="40000"/>
                    </a:srgbClr>
                  </a:outerShdw>
                </a:effectLst>
                <a:latin typeface="Arial Black" panose="020B0A04020102020204" pitchFamily="34" charset="0"/>
                <a:ea typeface="Times New Roman" panose="02020603050405020304" pitchFamily="18" charset="0"/>
              </a:rPr>
              <a:t>with</a:t>
            </a:r>
            <a:r>
              <a:rPr lang="tr-TR" sz="1050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50800" dist="38100" dir="2700000" algn="tl">
                    <a:srgbClr val="000000">
                      <a:alpha val="40000"/>
                    </a:srgbClr>
                  </a:outerShdw>
                </a:effectLst>
                <a:latin typeface="Arial Black" panose="020B0A04020102020204" pitchFamily="34" charset="0"/>
                <a:ea typeface="Times New Roman" panose="02020603050405020304" pitchFamily="18" charset="0"/>
              </a:rPr>
              <a:t> </a:t>
            </a:r>
            <a:r>
              <a:rPr lang="tr-TR" sz="1050" dirty="0" err="1" smtClean="0">
                <a:solidFill>
                  <a:schemeClr val="accent1">
                    <a:lumMod val="50000"/>
                  </a:schemeClr>
                </a:solidFill>
                <a:effectLst>
                  <a:outerShdw blurRad="50800" dist="38100" dir="2700000" algn="tl">
                    <a:srgbClr val="000000">
                      <a:alpha val="40000"/>
                    </a:srgbClr>
                  </a:outerShdw>
                </a:effectLst>
                <a:latin typeface="Arial Black" panose="020B0A04020102020204" pitchFamily="34" charset="0"/>
                <a:ea typeface="Times New Roman" panose="02020603050405020304" pitchFamily="18" charset="0"/>
              </a:rPr>
              <a:t>the</a:t>
            </a:r>
            <a:r>
              <a:rPr lang="tr-TR" sz="1050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50800" dist="38100" dir="2700000" algn="tl">
                    <a:srgbClr val="000000">
                      <a:alpha val="40000"/>
                    </a:srgbClr>
                  </a:outerShdw>
                </a:effectLst>
                <a:latin typeface="Arial Black" panose="020B0A04020102020204" pitchFamily="34" charset="0"/>
                <a:ea typeface="Times New Roman" panose="02020603050405020304" pitchFamily="18" charset="0"/>
              </a:rPr>
              <a:t> </a:t>
            </a:r>
          </a:p>
          <a:p>
            <a:pPr algn="ctr">
              <a:spcAft>
                <a:spcPts val="0"/>
              </a:spcAft>
            </a:pPr>
            <a:r>
              <a:rPr lang="tr-TR" sz="1050" dirty="0" err="1" smtClean="0">
                <a:solidFill>
                  <a:schemeClr val="accent1">
                    <a:lumMod val="50000"/>
                  </a:schemeClr>
                </a:solidFill>
                <a:effectLst>
                  <a:outerShdw blurRad="50800" dist="38100" dir="2700000" algn="tl">
                    <a:srgbClr val="000000">
                      <a:alpha val="40000"/>
                    </a:srgbClr>
                  </a:outerShdw>
                </a:effectLst>
                <a:latin typeface="Arial Black" panose="020B0A04020102020204" pitchFamily="34" charset="0"/>
                <a:ea typeface="Times New Roman" panose="02020603050405020304" pitchFamily="18" charset="0"/>
              </a:rPr>
              <a:t>Near</a:t>
            </a:r>
            <a:r>
              <a:rPr lang="tr-TR" sz="1050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50800" dist="38100" dir="2700000" algn="tl">
                    <a:srgbClr val="000000">
                      <a:alpha val="40000"/>
                    </a:srgbClr>
                  </a:outerShdw>
                </a:effectLst>
                <a:latin typeface="Arial Black" panose="020B0A04020102020204" pitchFamily="34" charset="0"/>
                <a:ea typeface="Times New Roman" panose="02020603050405020304" pitchFamily="18" charset="0"/>
              </a:rPr>
              <a:t> </a:t>
            </a:r>
            <a:r>
              <a:rPr lang="tr-TR" sz="1050" dirty="0" err="1" smtClean="0">
                <a:solidFill>
                  <a:schemeClr val="accent1">
                    <a:lumMod val="50000"/>
                  </a:schemeClr>
                </a:solidFill>
                <a:effectLst>
                  <a:outerShdw blurRad="50800" dist="38100" dir="2700000" algn="tl">
                    <a:srgbClr val="000000">
                      <a:alpha val="40000"/>
                    </a:srgbClr>
                  </a:outerShdw>
                </a:effectLst>
                <a:latin typeface="Arial Black" panose="020B0A04020102020204" pitchFamily="34" charset="0"/>
                <a:ea typeface="Times New Roman" panose="02020603050405020304" pitchFamily="18" charset="0"/>
              </a:rPr>
              <a:t>and</a:t>
            </a:r>
            <a:r>
              <a:rPr lang="tr-TR" sz="1050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50800" dist="38100" dir="2700000" algn="tl">
                    <a:srgbClr val="000000">
                      <a:alpha val="40000"/>
                    </a:srgbClr>
                  </a:outerShdw>
                </a:effectLst>
                <a:latin typeface="Arial Black" panose="020B0A04020102020204" pitchFamily="34" charset="0"/>
                <a:ea typeface="Times New Roman" panose="02020603050405020304" pitchFamily="18" charset="0"/>
              </a:rPr>
              <a:t> </a:t>
            </a:r>
            <a:r>
              <a:rPr lang="tr-TR" sz="1050" dirty="0" err="1" smtClean="0">
                <a:solidFill>
                  <a:schemeClr val="accent1">
                    <a:lumMod val="50000"/>
                  </a:schemeClr>
                </a:solidFill>
                <a:effectLst>
                  <a:outerShdw blurRad="50800" dist="38100" dir="2700000" algn="tl">
                    <a:srgbClr val="000000">
                      <a:alpha val="40000"/>
                    </a:srgbClr>
                  </a:outerShdw>
                </a:effectLst>
                <a:latin typeface="Arial Black" panose="020B0A04020102020204" pitchFamily="34" charset="0"/>
                <a:ea typeface="Times New Roman" panose="02020603050405020304" pitchFamily="18" charset="0"/>
              </a:rPr>
              <a:t>Middle</a:t>
            </a:r>
            <a:r>
              <a:rPr lang="tr-TR" sz="1050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50800" dist="38100" dir="2700000" algn="tl">
                    <a:srgbClr val="000000">
                      <a:alpha val="40000"/>
                    </a:srgbClr>
                  </a:outerShdw>
                </a:effectLst>
                <a:latin typeface="Arial Black" panose="020B0A04020102020204" pitchFamily="34" charset="0"/>
                <a:ea typeface="Times New Roman" panose="02020603050405020304" pitchFamily="18" charset="0"/>
              </a:rPr>
              <a:t> </a:t>
            </a:r>
            <a:r>
              <a:rPr lang="tr-TR" sz="1050" dirty="0" err="1" smtClean="0">
                <a:solidFill>
                  <a:schemeClr val="accent1">
                    <a:lumMod val="50000"/>
                  </a:schemeClr>
                </a:solidFill>
                <a:effectLst>
                  <a:outerShdw blurRad="50800" dist="38100" dir="2700000" algn="tl">
                    <a:srgbClr val="000000">
                      <a:alpha val="40000"/>
                    </a:srgbClr>
                  </a:outerShdw>
                </a:effectLst>
                <a:latin typeface="Arial Black" panose="020B0A04020102020204" pitchFamily="34" charset="0"/>
                <a:ea typeface="Times New Roman" panose="02020603050405020304" pitchFamily="18" charset="0"/>
              </a:rPr>
              <a:t>Eastern</a:t>
            </a:r>
            <a:r>
              <a:rPr lang="tr-TR" sz="1050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50800" dist="38100" dir="2700000" algn="tl">
                    <a:srgbClr val="000000">
                      <a:alpha val="40000"/>
                    </a:srgbClr>
                  </a:outerShdw>
                </a:effectLst>
                <a:latin typeface="Arial Black" panose="020B0A04020102020204" pitchFamily="34" charset="0"/>
                <a:ea typeface="Times New Roman" panose="02020603050405020304" pitchFamily="18" charset="0"/>
              </a:rPr>
              <a:t> </a:t>
            </a:r>
            <a:r>
              <a:rPr lang="tr-TR" sz="1050" dirty="0" err="1" smtClean="0">
                <a:solidFill>
                  <a:schemeClr val="accent1">
                    <a:lumMod val="50000"/>
                  </a:schemeClr>
                </a:solidFill>
                <a:effectLst>
                  <a:outerShdw blurRad="50800" dist="38100" dir="2700000" algn="tl">
                    <a:srgbClr val="000000">
                      <a:alpha val="40000"/>
                    </a:srgbClr>
                  </a:outerShdw>
                </a:effectLst>
                <a:latin typeface="Arial Black" panose="020B0A04020102020204" pitchFamily="34" charset="0"/>
                <a:ea typeface="Times New Roman" panose="02020603050405020304" pitchFamily="18" charset="0"/>
              </a:rPr>
              <a:t>Studies</a:t>
            </a:r>
            <a:r>
              <a:rPr lang="tr-TR" sz="1050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50800" dist="38100" dir="2700000" algn="tl">
                    <a:srgbClr val="000000">
                      <a:alpha val="40000"/>
                    </a:srgbClr>
                  </a:outerShdw>
                </a:effectLst>
                <a:latin typeface="Arial Black" panose="020B0A04020102020204" pitchFamily="34" charset="0"/>
                <a:ea typeface="Times New Roman" panose="02020603050405020304" pitchFamily="18" charset="0"/>
              </a:rPr>
              <a:t> </a:t>
            </a:r>
            <a:r>
              <a:rPr lang="tr-TR" sz="1050" dirty="0" err="1" smtClean="0">
                <a:solidFill>
                  <a:schemeClr val="accent1">
                    <a:lumMod val="50000"/>
                  </a:schemeClr>
                </a:solidFill>
                <a:effectLst>
                  <a:outerShdw blurRad="50800" dist="38100" dir="2700000" algn="tl">
                    <a:srgbClr val="000000">
                      <a:alpha val="40000"/>
                    </a:srgbClr>
                  </a:outerShdw>
                </a:effectLst>
                <a:latin typeface="Arial Black" panose="020B0A04020102020204" pitchFamily="34" charset="0"/>
                <a:ea typeface="Times New Roman" panose="02020603050405020304" pitchFamily="18" charset="0"/>
              </a:rPr>
              <a:t>Department</a:t>
            </a:r>
            <a:r>
              <a:rPr lang="tr-TR" sz="1050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50800" dist="38100" dir="2700000" algn="tl">
                    <a:srgbClr val="000000">
                      <a:alpha val="40000"/>
                    </a:srgbClr>
                  </a:outerShdw>
                </a:effectLst>
                <a:latin typeface="Arial Black" panose="020B0A04020102020204" pitchFamily="34" charset="0"/>
                <a:ea typeface="Times New Roman" panose="02020603050405020304" pitchFamily="18" charset="0"/>
              </a:rPr>
              <a:t> </a:t>
            </a:r>
            <a:r>
              <a:rPr lang="tr-TR" sz="1050" dirty="0" err="1" smtClean="0">
                <a:solidFill>
                  <a:schemeClr val="accent1">
                    <a:lumMod val="50000"/>
                  </a:schemeClr>
                </a:solidFill>
                <a:effectLst>
                  <a:outerShdw blurRad="50800" dist="38100" dir="2700000" algn="tl">
                    <a:srgbClr val="000000">
                      <a:alpha val="40000"/>
                    </a:srgbClr>
                  </a:outerShdw>
                </a:effectLst>
                <a:latin typeface="Arial Black" panose="020B0A04020102020204" pitchFamily="34" charset="0"/>
                <a:ea typeface="Times New Roman" panose="02020603050405020304" pitchFamily="18" charset="0"/>
              </a:rPr>
              <a:t>and</a:t>
            </a:r>
            <a:r>
              <a:rPr lang="tr-TR" sz="1050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50800" dist="38100" dir="2700000" algn="tl">
                    <a:srgbClr val="000000">
                      <a:alpha val="40000"/>
                    </a:srgbClr>
                  </a:outerShdw>
                </a:effectLst>
                <a:latin typeface="Arial Black" panose="020B0A04020102020204" pitchFamily="34" charset="0"/>
                <a:ea typeface="Times New Roman" panose="02020603050405020304" pitchFamily="18" charset="0"/>
              </a:rPr>
              <a:t> Ankara Library</a:t>
            </a:r>
          </a:p>
          <a:p>
            <a:pPr algn="ctr">
              <a:spcAft>
                <a:spcPts val="0"/>
              </a:spcAft>
            </a:pPr>
            <a:r>
              <a:rPr lang="tr-TR" sz="1050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50800" dist="38100" dir="2700000" algn="tl">
                    <a:srgbClr val="000000">
                      <a:alpha val="40000"/>
                    </a:srgbClr>
                  </a:outerShdw>
                </a:effectLst>
                <a:latin typeface="Arial Black" panose="020B0A04020102020204" pitchFamily="34" charset="0"/>
                <a:ea typeface="Times New Roman" panose="02020603050405020304" pitchFamily="18" charset="0"/>
              </a:rPr>
              <a:t>Photo </a:t>
            </a:r>
            <a:r>
              <a:rPr lang="tr-TR" sz="1050" dirty="0" err="1" smtClean="0">
                <a:solidFill>
                  <a:schemeClr val="accent1">
                    <a:lumMod val="50000"/>
                  </a:schemeClr>
                </a:solidFill>
                <a:effectLst>
                  <a:outerShdw blurRad="50800" dist="38100" dir="2700000" algn="tl">
                    <a:srgbClr val="000000">
                      <a:alpha val="40000"/>
                    </a:srgbClr>
                  </a:outerShdw>
                </a:effectLst>
                <a:latin typeface="Arial Black" panose="020B0A04020102020204" pitchFamily="34" charset="0"/>
                <a:ea typeface="Times New Roman" panose="02020603050405020304" pitchFamily="18" charset="0"/>
              </a:rPr>
              <a:t>Exhibition</a:t>
            </a:r>
            <a:r>
              <a:rPr lang="tr-TR" sz="1050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50800" dist="38100" dir="2700000" algn="tl">
                    <a:srgbClr val="000000">
                      <a:alpha val="40000"/>
                    </a:srgbClr>
                  </a:outerShdw>
                </a:effectLst>
                <a:latin typeface="Arial Black" panose="020B0A04020102020204" pitchFamily="34" charset="0"/>
                <a:ea typeface="Times New Roman" panose="02020603050405020304" pitchFamily="18" charset="0"/>
              </a:rPr>
              <a:t> </a:t>
            </a:r>
            <a:r>
              <a:rPr lang="tr-TR" sz="1050" dirty="0" err="1" smtClean="0">
                <a:solidFill>
                  <a:schemeClr val="accent1">
                    <a:lumMod val="50000"/>
                  </a:schemeClr>
                </a:solidFill>
                <a:effectLst>
                  <a:outerShdw blurRad="50800" dist="38100" dir="2700000" algn="tl">
                    <a:srgbClr val="000000">
                      <a:alpha val="40000"/>
                    </a:srgbClr>
                  </a:outerShdw>
                </a:effectLst>
                <a:latin typeface="Arial Black" panose="020B0A04020102020204" pitchFamily="34" charset="0"/>
                <a:ea typeface="Times New Roman" panose="02020603050405020304" pitchFamily="18" charset="0"/>
              </a:rPr>
              <a:t>and</a:t>
            </a:r>
            <a:r>
              <a:rPr lang="tr-TR" sz="1050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50800" dist="38100" dir="2700000" algn="tl">
                    <a:srgbClr val="000000">
                      <a:alpha val="40000"/>
                    </a:srgbClr>
                  </a:outerShdw>
                </a:effectLst>
                <a:latin typeface="Arial Black" panose="020B0A04020102020204" pitchFamily="34" charset="0"/>
                <a:ea typeface="Times New Roman" panose="02020603050405020304" pitchFamily="18" charset="0"/>
              </a:rPr>
              <a:t> Conference</a:t>
            </a:r>
          </a:p>
          <a:p>
            <a:pPr algn="ctr">
              <a:spcAft>
                <a:spcPts val="0"/>
              </a:spcAft>
            </a:pPr>
            <a:r>
              <a:rPr lang="tr-TR" sz="1050" dirty="0" err="1" smtClean="0">
                <a:solidFill>
                  <a:schemeClr val="accent1">
                    <a:lumMod val="50000"/>
                  </a:schemeClr>
                </a:solidFill>
                <a:effectLst>
                  <a:outerShdw blurRad="50800" dist="38100" dir="2700000" algn="tl">
                    <a:srgbClr val="000000">
                      <a:alpha val="40000"/>
                    </a:srgbClr>
                  </a:outerShdw>
                </a:effectLst>
                <a:latin typeface="Arial Black" panose="020B0A04020102020204" pitchFamily="34" charset="0"/>
                <a:ea typeface="Times New Roman" panose="02020603050405020304" pitchFamily="18" charset="0"/>
              </a:rPr>
              <a:t>by</a:t>
            </a:r>
            <a:endParaRPr lang="tr-TR" sz="1050" dirty="0" smtClean="0">
              <a:solidFill>
                <a:schemeClr val="accent1">
                  <a:lumMod val="50000"/>
                </a:schemeClr>
              </a:solidFill>
              <a:effectLst>
                <a:outerShdw blurRad="50800" dist="38100" dir="2700000" algn="tl">
                  <a:srgbClr val="000000">
                    <a:alpha val="40000"/>
                  </a:srgbClr>
                </a:outerShdw>
              </a:effectLst>
              <a:latin typeface="Arial Black" panose="020B0A04020102020204" pitchFamily="34" charset="0"/>
              <a:ea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tr-TR" sz="1050" dirty="0" smtClean="0">
                <a:solidFill>
                  <a:schemeClr val="accent1">
                    <a:lumMod val="50000"/>
                  </a:schemeClr>
                </a:solidFill>
                <a:latin typeface="Arial Black" panose="020B0A04020102020204" pitchFamily="34" charset="0"/>
                <a:ea typeface="Times New Roman" panose="02020603050405020304" pitchFamily="18" charset="0"/>
              </a:rPr>
              <a:t>BİROL UZUNMEHMETOĞLU</a:t>
            </a:r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52094" y="7251230"/>
            <a:ext cx="1463509" cy="326280"/>
          </a:xfrm>
          <a:prstGeom prst="rect">
            <a:avLst/>
          </a:prstGeom>
        </p:spPr>
      </p:pic>
      <p:pic>
        <p:nvPicPr>
          <p:cNvPr id="13" name="Resim 1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00000" y="7147265"/>
            <a:ext cx="618300" cy="430245"/>
          </a:xfrm>
          <a:prstGeom prst="rect">
            <a:avLst/>
          </a:prstGeom>
        </p:spPr>
      </p:pic>
      <p:pic>
        <p:nvPicPr>
          <p:cNvPr id="14" name="Resim 13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3522" y="7021756"/>
            <a:ext cx="576174" cy="681262"/>
          </a:xfrm>
          <a:prstGeom prst="rect">
            <a:avLst/>
          </a:prstGeom>
        </p:spPr>
      </p:pic>
      <p:pic>
        <p:nvPicPr>
          <p:cNvPr id="8" name="Picture 3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8901" y="7251230"/>
            <a:ext cx="942584" cy="365384"/>
          </a:xfrm>
          <a:prstGeom prst="rect">
            <a:avLst/>
          </a:prstGeom>
        </p:spPr>
      </p:pic>
      <p:sp>
        <p:nvSpPr>
          <p:cNvPr id="10" name="Metin kutusu 9"/>
          <p:cNvSpPr txBox="1"/>
          <p:nvPr/>
        </p:nvSpPr>
        <p:spPr>
          <a:xfrm>
            <a:off x="67025" y="1638910"/>
            <a:ext cx="4883751" cy="12772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1100" dirty="0" err="1">
                <a:solidFill>
                  <a:schemeClr val="accent1">
                    <a:lumMod val="50000"/>
                  </a:schemeClr>
                </a:solidFill>
                <a:effectLst>
                  <a:outerShdw blurRad="50800" dist="38100" dir="2700000" algn="tl">
                    <a:srgbClr val="000000">
                      <a:alpha val="40000"/>
                    </a:srgbClr>
                  </a:outerShdw>
                </a:effectLst>
                <a:latin typeface="Arial Black" panose="020B0A04020102020204" pitchFamily="34" charset="0"/>
                <a:ea typeface="Times New Roman" panose="02020603050405020304" pitchFamily="18" charset="0"/>
              </a:rPr>
              <a:t>Tuesday</a:t>
            </a:r>
            <a:r>
              <a:rPr lang="tr-TR" sz="1100" dirty="0">
                <a:solidFill>
                  <a:schemeClr val="accent1">
                    <a:lumMod val="50000"/>
                  </a:schemeClr>
                </a:solidFill>
                <a:effectLst>
                  <a:outerShdw blurRad="50800" dist="38100" dir="2700000" algn="tl">
                    <a:srgbClr val="000000">
                      <a:alpha val="40000"/>
                    </a:srgbClr>
                  </a:outerShdw>
                </a:effectLst>
                <a:latin typeface="Arial Black" panose="020B0A04020102020204" pitchFamily="34" charset="0"/>
                <a:ea typeface="Times New Roman" panose="02020603050405020304" pitchFamily="18" charset="0"/>
              </a:rPr>
              <a:t>, May 19, </a:t>
            </a:r>
            <a:r>
              <a:rPr lang="tr-TR" sz="1100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50800" dist="38100" dir="2700000" algn="tl">
                    <a:srgbClr val="000000">
                      <a:alpha val="40000"/>
                    </a:srgbClr>
                  </a:outerShdw>
                </a:effectLst>
                <a:latin typeface="Arial Black" panose="020B0A04020102020204" pitchFamily="34" charset="0"/>
                <a:ea typeface="Times New Roman" panose="02020603050405020304" pitchFamily="18" charset="0"/>
              </a:rPr>
              <a:t>2015</a:t>
            </a:r>
          </a:p>
          <a:p>
            <a:pPr algn="ctr">
              <a:spcAft>
                <a:spcPts val="0"/>
              </a:spcAft>
            </a:pPr>
            <a:r>
              <a:rPr lang="en-CA" sz="1100" dirty="0">
                <a:solidFill>
                  <a:schemeClr val="accent1">
                    <a:lumMod val="50000"/>
                  </a:schemeClr>
                </a:solidFill>
                <a:effectLst>
                  <a:outerShdw blurRad="50800" dist="38100" dir="2700000" algn="tl">
                    <a:srgbClr val="000000">
                      <a:alpha val="40000"/>
                    </a:srgbClr>
                  </a:outerShdw>
                </a:effectLst>
                <a:latin typeface="Arial Black" panose="020B0A04020102020204" pitchFamily="34" charset="0"/>
                <a:ea typeface="Times New Roman" panose="02020603050405020304" pitchFamily="18" charset="0"/>
              </a:rPr>
              <a:t>Lecture:  2:00 - 4:00 PM </a:t>
            </a:r>
            <a:r>
              <a:rPr lang="en-CA" sz="1100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50800" dist="38100" dir="2700000" algn="tl">
                    <a:srgbClr val="000000">
                      <a:alpha val="40000"/>
                    </a:srgbClr>
                  </a:outerShdw>
                </a:effectLst>
                <a:latin typeface="Arial Black" panose="020B0A04020102020204" pitchFamily="34" charset="0"/>
                <a:ea typeface="Times New Roman" panose="02020603050405020304" pitchFamily="18" charset="0"/>
              </a:rPr>
              <a:t>(</a:t>
            </a:r>
            <a:r>
              <a:rPr lang="tr-TR" sz="1100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50800" dist="38100" dir="2700000" algn="tl">
                    <a:srgbClr val="000000">
                      <a:alpha val="40000"/>
                    </a:srgbClr>
                  </a:outerShdw>
                </a:effectLst>
                <a:latin typeface="Arial Black" panose="020B0A04020102020204" pitchFamily="34" charset="0"/>
                <a:ea typeface="Times New Roman" panose="02020603050405020304" pitchFamily="18" charset="0"/>
              </a:rPr>
              <a:t>R</a:t>
            </a:r>
            <a:r>
              <a:rPr lang="en-CA" sz="1100" dirty="0" err="1" smtClean="0">
                <a:solidFill>
                  <a:schemeClr val="accent1">
                    <a:lumMod val="50000"/>
                  </a:schemeClr>
                </a:solidFill>
                <a:effectLst>
                  <a:outerShdw blurRad="50800" dist="38100" dir="2700000" algn="tl">
                    <a:srgbClr val="000000">
                      <a:alpha val="40000"/>
                    </a:srgbClr>
                  </a:outerShdw>
                </a:effectLst>
                <a:latin typeface="Arial Black" panose="020B0A04020102020204" pitchFamily="34" charset="0"/>
                <a:ea typeface="Times New Roman" panose="02020603050405020304" pitchFamily="18" charset="0"/>
              </a:rPr>
              <a:t>oom</a:t>
            </a:r>
            <a:r>
              <a:rPr lang="en-CA" sz="1100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50800" dist="38100" dir="2700000" algn="tl">
                    <a:srgbClr val="000000">
                      <a:alpha val="40000"/>
                    </a:srgbClr>
                  </a:outerShdw>
                </a:effectLst>
                <a:latin typeface="Arial Black" panose="020B0A04020102020204" pitchFamily="34" charset="0"/>
                <a:ea typeface="Times New Roman" panose="02020603050405020304" pitchFamily="18" charset="0"/>
              </a:rPr>
              <a:t> </a:t>
            </a:r>
            <a:r>
              <a:rPr lang="en-CA" sz="1100" dirty="0">
                <a:solidFill>
                  <a:schemeClr val="accent1">
                    <a:lumMod val="50000"/>
                  </a:schemeClr>
                </a:solidFill>
                <a:effectLst>
                  <a:outerShdw blurRad="50800" dist="38100" dir="2700000" algn="tl">
                    <a:srgbClr val="000000">
                      <a:alpha val="40000"/>
                    </a:srgbClr>
                  </a:outerShdw>
                </a:effectLst>
                <a:latin typeface="Arial Black" panose="020B0A04020102020204" pitchFamily="34" charset="0"/>
                <a:ea typeface="Times New Roman" panose="02020603050405020304" pitchFamily="18" charset="0"/>
              </a:rPr>
              <a:t>2170)</a:t>
            </a:r>
            <a:endParaRPr lang="tr-TR" sz="1100" dirty="0">
              <a:solidFill>
                <a:schemeClr val="accent1">
                  <a:lumMod val="50000"/>
                </a:schemeClr>
              </a:solidFill>
              <a:effectLst>
                <a:outerShdw blurRad="50800" dist="38100" dir="2700000" algn="tl">
                  <a:srgbClr val="000000">
                    <a:alpha val="40000"/>
                  </a:srgbClr>
                </a:outerShdw>
              </a:effectLst>
              <a:latin typeface="Arial Black" panose="020B0A04020102020204" pitchFamily="34" charset="0"/>
              <a:ea typeface="Times New Roman" panose="02020603050405020304" pitchFamily="18" charset="0"/>
            </a:endParaRPr>
          </a:p>
          <a:p>
            <a:pPr algn="ctr"/>
            <a:r>
              <a:rPr lang="tr-TR" sz="1100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50800" dist="38100" dir="2700000" algn="tl">
                    <a:srgbClr val="000000">
                      <a:alpha val="40000"/>
                    </a:srgbClr>
                  </a:outerShdw>
                </a:effectLst>
                <a:latin typeface="Arial Black" panose="020B0A04020102020204" pitchFamily="34" charset="0"/>
                <a:ea typeface="Times New Roman" panose="02020603050405020304" pitchFamily="18" charset="0"/>
              </a:rPr>
              <a:t>Photo </a:t>
            </a:r>
            <a:r>
              <a:rPr lang="en-CA" sz="1100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50800" dist="38100" dir="2700000" algn="tl">
                    <a:srgbClr val="000000">
                      <a:alpha val="40000"/>
                    </a:srgbClr>
                  </a:outerShdw>
                </a:effectLst>
                <a:latin typeface="Arial Black" panose="020B0A04020102020204" pitchFamily="34" charset="0"/>
                <a:ea typeface="Times New Roman" panose="02020603050405020304" pitchFamily="18" charset="0"/>
              </a:rPr>
              <a:t>Exhibition</a:t>
            </a:r>
            <a:r>
              <a:rPr lang="en-CA" sz="1100" dirty="0">
                <a:solidFill>
                  <a:schemeClr val="accent1">
                    <a:lumMod val="50000"/>
                  </a:schemeClr>
                </a:solidFill>
                <a:effectLst>
                  <a:outerShdw blurRad="50800" dist="38100" dir="2700000" algn="tl">
                    <a:srgbClr val="000000">
                      <a:alpha val="40000"/>
                    </a:srgbClr>
                  </a:outerShdw>
                </a:effectLst>
                <a:latin typeface="Arial Black" panose="020B0A04020102020204" pitchFamily="34" charset="0"/>
                <a:ea typeface="Times New Roman" panose="02020603050405020304" pitchFamily="18" charset="0"/>
              </a:rPr>
              <a:t>:  3:00 - 9:00 PM </a:t>
            </a:r>
            <a:endParaRPr lang="tr-TR" sz="1100" dirty="0" smtClean="0">
              <a:solidFill>
                <a:schemeClr val="accent1">
                  <a:lumMod val="50000"/>
                </a:schemeClr>
              </a:solidFill>
              <a:effectLst>
                <a:outerShdw blurRad="50800" dist="38100" dir="2700000" algn="tl">
                  <a:srgbClr val="000000">
                    <a:alpha val="40000"/>
                  </a:srgbClr>
                </a:outerShdw>
              </a:effectLst>
              <a:latin typeface="Arial Black" panose="020B0A04020102020204" pitchFamily="34" charset="0"/>
              <a:ea typeface="Times New Roman" panose="02020603050405020304" pitchFamily="18" charset="0"/>
            </a:endParaRPr>
          </a:p>
          <a:p>
            <a:pPr algn="ctr"/>
            <a:r>
              <a:rPr lang="en-CA" sz="1100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50800" dist="38100" dir="2700000" algn="tl">
                    <a:srgbClr val="000000">
                      <a:alpha val="40000"/>
                    </a:srgbClr>
                  </a:outerShdw>
                </a:effectLst>
                <a:latin typeface="Arial Black" panose="020B0A04020102020204" pitchFamily="34" charset="0"/>
                <a:ea typeface="Times New Roman" panose="02020603050405020304" pitchFamily="18" charset="0"/>
              </a:rPr>
              <a:t>(</a:t>
            </a:r>
            <a:r>
              <a:rPr lang="en-CA" sz="1100" dirty="0">
                <a:solidFill>
                  <a:schemeClr val="accent1">
                    <a:lumMod val="50000"/>
                  </a:schemeClr>
                </a:solidFill>
                <a:effectLst>
                  <a:outerShdw blurRad="50800" dist="38100" dir="2700000" algn="tl">
                    <a:srgbClr val="000000">
                      <a:alpha val="40000"/>
                    </a:srgbClr>
                  </a:outerShdw>
                </a:effectLst>
                <a:latin typeface="Arial Black" panose="020B0A04020102020204" pitchFamily="34" charset="0"/>
                <a:ea typeface="Times New Roman" panose="02020603050405020304" pitchFamily="18" charset="0"/>
              </a:rPr>
              <a:t>Stone Lobby, next to the Tim </a:t>
            </a:r>
            <a:r>
              <a:rPr lang="en-CA" sz="1100" dirty="0" err="1">
                <a:solidFill>
                  <a:schemeClr val="accent1">
                    <a:lumMod val="50000"/>
                  </a:schemeClr>
                </a:solidFill>
                <a:effectLst>
                  <a:outerShdw blurRad="50800" dist="38100" dir="2700000" algn="tl">
                    <a:srgbClr val="000000">
                      <a:alpha val="40000"/>
                    </a:srgbClr>
                  </a:outerShdw>
                </a:effectLst>
                <a:latin typeface="Arial Black" panose="020B0A04020102020204" pitchFamily="34" charset="0"/>
                <a:ea typeface="Times New Roman" panose="02020603050405020304" pitchFamily="18" charset="0"/>
              </a:rPr>
              <a:t>Hortons</a:t>
            </a:r>
            <a:r>
              <a:rPr lang="en-CA" sz="1100" dirty="0">
                <a:solidFill>
                  <a:schemeClr val="accent1">
                    <a:lumMod val="50000"/>
                  </a:schemeClr>
                </a:solidFill>
                <a:effectLst>
                  <a:outerShdw blurRad="50800" dist="38100" dir="2700000" algn="tl">
                    <a:srgbClr val="000000">
                      <a:alpha val="40000"/>
                    </a:srgbClr>
                  </a:outerShdw>
                </a:effectLst>
                <a:latin typeface="Arial Black" panose="020B0A04020102020204" pitchFamily="34" charset="0"/>
                <a:ea typeface="Times New Roman" panose="02020603050405020304" pitchFamily="18" charset="0"/>
              </a:rPr>
              <a:t> booth)</a:t>
            </a:r>
            <a:endParaRPr lang="tr-TR" sz="1100" dirty="0">
              <a:solidFill>
                <a:schemeClr val="accent1">
                  <a:lumMod val="50000"/>
                </a:schemeClr>
              </a:solidFill>
              <a:effectLst>
                <a:outerShdw blurRad="50800" dist="38100" dir="2700000" algn="tl">
                  <a:srgbClr val="000000">
                    <a:alpha val="40000"/>
                  </a:srgbClr>
                </a:outerShdw>
              </a:effectLst>
              <a:latin typeface="Arial Black" panose="020B0A04020102020204" pitchFamily="34" charset="0"/>
              <a:ea typeface="Times New Roman" panose="02020603050405020304" pitchFamily="18" charset="0"/>
            </a:endParaRPr>
          </a:p>
          <a:p>
            <a:pPr algn="ctr"/>
            <a:r>
              <a:rPr lang="tr-TR" sz="1100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50800" dist="38100" dir="2700000" algn="tl">
                    <a:srgbClr val="000000">
                      <a:alpha val="40000"/>
                    </a:srgbClr>
                  </a:outerShdw>
                </a:effectLst>
                <a:latin typeface="Arial Black" panose="020B0A04020102020204" pitchFamily="34" charset="0"/>
                <a:ea typeface="Times New Roman" panose="02020603050405020304" pitchFamily="18" charset="0"/>
              </a:rPr>
              <a:t>1 </a:t>
            </a:r>
            <a:r>
              <a:rPr lang="tr-TR" sz="1100" dirty="0" err="1" smtClean="0">
                <a:solidFill>
                  <a:schemeClr val="accent1">
                    <a:lumMod val="50000"/>
                  </a:schemeClr>
                </a:solidFill>
                <a:effectLst>
                  <a:outerShdw blurRad="50800" dist="38100" dir="2700000" algn="tl">
                    <a:srgbClr val="000000">
                      <a:alpha val="40000"/>
                    </a:srgbClr>
                  </a:outerShdw>
                </a:effectLst>
                <a:latin typeface="Arial Black" panose="020B0A04020102020204" pitchFamily="34" charset="0"/>
                <a:ea typeface="Times New Roman" panose="02020603050405020304" pitchFamily="18" charset="0"/>
              </a:rPr>
              <a:t>King’s</a:t>
            </a:r>
            <a:r>
              <a:rPr lang="tr-TR" sz="1100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50800" dist="38100" dir="2700000" algn="tl">
                    <a:srgbClr val="000000">
                      <a:alpha val="40000"/>
                    </a:srgbClr>
                  </a:outerShdw>
                </a:effectLst>
                <a:latin typeface="Arial Black" panose="020B0A04020102020204" pitchFamily="34" charset="0"/>
                <a:ea typeface="Times New Roman" panose="02020603050405020304" pitchFamily="18" charset="0"/>
              </a:rPr>
              <a:t> </a:t>
            </a:r>
            <a:r>
              <a:rPr lang="tr-TR" sz="1100" dirty="0" err="1" smtClean="0">
                <a:solidFill>
                  <a:schemeClr val="accent1">
                    <a:lumMod val="50000"/>
                  </a:schemeClr>
                </a:solidFill>
                <a:effectLst>
                  <a:outerShdw blurRad="50800" dist="38100" dir="2700000" algn="tl">
                    <a:srgbClr val="000000">
                      <a:alpha val="40000"/>
                    </a:srgbClr>
                  </a:outerShdw>
                </a:effectLst>
                <a:latin typeface="Arial Black" panose="020B0A04020102020204" pitchFamily="34" charset="0"/>
                <a:ea typeface="Times New Roman" panose="02020603050405020304" pitchFamily="18" charset="0"/>
              </a:rPr>
              <a:t>College</a:t>
            </a:r>
            <a:r>
              <a:rPr lang="tr-TR" sz="1100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50800" dist="38100" dir="2700000" algn="tl">
                    <a:srgbClr val="000000">
                      <a:alpha val="40000"/>
                    </a:srgbClr>
                  </a:outerShdw>
                </a:effectLst>
                <a:latin typeface="Arial Black" panose="020B0A04020102020204" pitchFamily="34" charset="0"/>
                <a:ea typeface="Times New Roman" panose="02020603050405020304" pitchFamily="18" charset="0"/>
              </a:rPr>
              <a:t> </a:t>
            </a:r>
            <a:r>
              <a:rPr lang="tr-TR" sz="1100" dirty="0" err="1" smtClean="0">
                <a:solidFill>
                  <a:schemeClr val="accent1">
                    <a:lumMod val="50000"/>
                  </a:schemeClr>
                </a:solidFill>
                <a:effectLst>
                  <a:outerShdw blurRad="50800" dist="38100" dir="2700000" algn="tl">
                    <a:srgbClr val="000000">
                      <a:alpha val="40000"/>
                    </a:srgbClr>
                  </a:outerShdw>
                </a:effectLst>
                <a:latin typeface="Arial Black" panose="020B0A04020102020204" pitchFamily="34" charset="0"/>
                <a:ea typeface="Times New Roman" panose="02020603050405020304" pitchFamily="18" charset="0"/>
              </a:rPr>
              <a:t>Circle</a:t>
            </a:r>
            <a:r>
              <a:rPr lang="tr-TR" sz="1100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50800" dist="38100" dir="2700000" algn="tl">
                    <a:srgbClr val="000000">
                      <a:alpha val="40000"/>
                    </a:srgbClr>
                  </a:outerShdw>
                </a:effectLst>
                <a:latin typeface="Arial Black" panose="020B0A04020102020204" pitchFamily="34" charset="0"/>
                <a:ea typeface="Times New Roman" panose="02020603050405020304" pitchFamily="18" charset="0"/>
              </a:rPr>
              <a:t> </a:t>
            </a:r>
          </a:p>
          <a:p>
            <a:pPr algn="ctr"/>
            <a:r>
              <a:rPr lang="tr-TR" sz="1100" dirty="0" err="1" smtClean="0">
                <a:solidFill>
                  <a:schemeClr val="accent1">
                    <a:lumMod val="50000"/>
                  </a:schemeClr>
                </a:solidFill>
                <a:effectLst>
                  <a:outerShdw blurRad="50800" dist="38100" dir="2700000" algn="tl">
                    <a:srgbClr val="000000">
                      <a:alpha val="40000"/>
                    </a:srgbClr>
                  </a:outerShdw>
                </a:effectLst>
                <a:latin typeface="Arial Black" panose="020B0A04020102020204" pitchFamily="34" charset="0"/>
                <a:ea typeface="Times New Roman" panose="02020603050405020304" pitchFamily="18" charset="0"/>
              </a:rPr>
              <a:t>Medical</a:t>
            </a:r>
            <a:r>
              <a:rPr lang="tr-TR" sz="1100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50800" dist="38100" dir="2700000" algn="tl">
                    <a:srgbClr val="000000">
                      <a:alpha val="40000"/>
                    </a:srgbClr>
                  </a:outerShdw>
                </a:effectLst>
                <a:latin typeface="Arial Black" panose="020B0A04020102020204" pitchFamily="34" charset="0"/>
                <a:ea typeface="Times New Roman" panose="02020603050405020304" pitchFamily="18" charset="0"/>
              </a:rPr>
              <a:t> </a:t>
            </a:r>
            <a:r>
              <a:rPr lang="tr-TR" sz="1100" dirty="0" err="1">
                <a:solidFill>
                  <a:schemeClr val="accent1">
                    <a:lumMod val="50000"/>
                  </a:schemeClr>
                </a:solidFill>
                <a:effectLst>
                  <a:outerShdw blurRad="50800" dist="38100" dir="2700000" algn="tl">
                    <a:srgbClr val="000000">
                      <a:alpha val="40000"/>
                    </a:srgbClr>
                  </a:outerShdw>
                </a:effectLst>
                <a:latin typeface="Arial Black" panose="020B0A04020102020204" pitchFamily="34" charset="0"/>
                <a:ea typeface="Times New Roman" panose="02020603050405020304" pitchFamily="18" charset="0"/>
              </a:rPr>
              <a:t>Sciences</a:t>
            </a:r>
            <a:r>
              <a:rPr lang="tr-TR" sz="1100" dirty="0">
                <a:solidFill>
                  <a:schemeClr val="accent1">
                    <a:lumMod val="50000"/>
                  </a:schemeClr>
                </a:solidFill>
                <a:effectLst>
                  <a:outerShdw blurRad="50800" dist="38100" dir="2700000" algn="tl">
                    <a:srgbClr val="000000">
                      <a:alpha val="40000"/>
                    </a:srgbClr>
                  </a:outerShdw>
                </a:effectLst>
                <a:latin typeface="Arial Black" panose="020B0A04020102020204" pitchFamily="34" charset="0"/>
                <a:ea typeface="Times New Roman" panose="02020603050405020304" pitchFamily="18" charset="0"/>
              </a:rPr>
              <a:t> </a:t>
            </a:r>
            <a:r>
              <a:rPr lang="tr-TR" sz="1100" dirty="0" err="1">
                <a:solidFill>
                  <a:schemeClr val="accent1">
                    <a:lumMod val="50000"/>
                  </a:schemeClr>
                </a:solidFill>
                <a:effectLst>
                  <a:outerShdw blurRad="50800" dist="38100" dir="2700000" algn="tl">
                    <a:srgbClr val="000000">
                      <a:alpha val="40000"/>
                    </a:srgbClr>
                  </a:outerShdw>
                </a:effectLst>
                <a:latin typeface="Arial Black" panose="020B0A04020102020204" pitchFamily="34" charset="0"/>
                <a:ea typeface="Times New Roman" panose="02020603050405020304" pitchFamily="18" charset="0"/>
              </a:rPr>
              <a:t>Building</a:t>
            </a:r>
            <a:r>
              <a:rPr lang="tr-TR" sz="1100" dirty="0">
                <a:solidFill>
                  <a:schemeClr val="accent1">
                    <a:lumMod val="50000"/>
                  </a:schemeClr>
                </a:solidFill>
                <a:effectLst>
                  <a:outerShdw blurRad="50800" dist="38100" dir="2700000" algn="tl">
                    <a:srgbClr val="000000">
                      <a:alpha val="40000"/>
                    </a:srgbClr>
                  </a:outerShdw>
                </a:effectLst>
                <a:latin typeface="Arial Black" panose="020B0A04020102020204" pitchFamily="34" charset="0"/>
                <a:ea typeface="Times New Roman" panose="02020603050405020304" pitchFamily="18" charset="0"/>
              </a:rPr>
              <a:t> (</a:t>
            </a:r>
            <a:r>
              <a:rPr lang="tr-TR" sz="1100" dirty="0" err="1">
                <a:solidFill>
                  <a:schemeClr val="accent1">
                    <a:lumMod val="50000"/>
                  </a:schemeClr>
                </a:solidFill>
                <a:effectLst>
                  <a:outerShdw blurRad="50800" dist="38100" dir="2700000" algn="tl">
                    <a:srgbClr val="000000">
                      <a:alpha val="40000"/>
                    </a:srgbClr>
                  </a:outerShdw>
                </a:effectLst>
                <a:latin typeface="Arial Black" panose="020B0A04020102020204" pitchFamily="34" charset="0"/>
                <a:ea typeface="Times New Roman" panose="02020603050405020304" pitchFamily="18" charset="0"/>
              </a:rPr>
              <a:t>Room</a:t>
            </a:r>
            <a:r>
              <a:rPr lang="tr-TR" sz="1100" dirty="0">
                <a:solidFill>
                  <a:schemeClr val="accent1">
                    <a:lumMod val="50000"/>
                  </a:schemeClr>
                </a:solidFill>
                <a:effectLst>
                  <a:outerShdw blurRad="50800" dist="38100" dir="2700000" algn="tl">
                    <a:srgbClr val="000000">
                      <a:alpha val="40000"/>
                    </a:srgbClr>
                  </a:outerShdw>
                </a:effectLst>
                <a:latin typeface="Arial Black" panose="020B0A04020102020204" pitchFamily="34" charset="0"/>
                <a:ea typeface="Times New Roman" panose="02020603050405020304" pitchFamily="18" charset="0"/>
              </a:rPr>
              <a:t> 2170)</a:t>
            </a:r>
          </a:p>
          <a:p>
            <a:pPr algn="ctr"/>
            <a:r>
              <a:rPr lang="tr-TR" sz="1100" dirty="0">
                <a:solidFill>
                  <a:schemeClr val="accent1">
                    <a:lumMod val="50000"/>
                  </a:schemeClr>
                </a:solidFill>
                <a:effectLst>
                  <a:outerShdw blurRad="50800" dist="38100" dir="2700000" algn="tl">
                    <a:srgbClr val="000000">
                      <a:alpha val="40000"/>
                    </a:srgbClr>
                  </a:outerShdw>
                </a:effectLst>
                <a:latin typeface="Arial Black" panose="020B0A04020102020204" pitchFamily="34" charset="0"/>
                <a:ea typeface="Times New Roman" panose="02020603050405020304" pitchFamily="18" charset="0"/>
              </a:rPr>
              <a:t>No </a:t>
            </a:r>
            <a:r>
              <a:rPr lang="tr-TR" sz="1100" dirty="0" err="1">
                <a:solidFill>
                  <a:schemeClr val="accent1">
                    <a:lumMod val="50000"/>
                  </a:schemeClr>
                </a:solidFill>
                <a:effectLst>
                  <a:outerShdw blurRad="50800" dist="38100" dir="2700000" algn="tl">
                    <a:srgbClr val="000000">
                      <a:alpha val="40000"/>
                    </a:srgbClr>
                  </a:outerShdw>
                </a:effectLst>
                <a:latin typeface="Arial Black" panose="020B0A04020102020204" pitchFamily="34" charset="0"/>
                <a:ea typeface="Times New Roman" panose="02020603050405020304" pitchFamily="18" charset="0"/>
              </a:rPr>
              <a:t>Registration</a:t>
            </a:r>
            <a:r>
              <a:rPr lang="tr-TR" sz="1100" dirty="0">
                <a:solidFill>
                  <a:schemeClr val="accent1">
                    <a:lumMod val="50000"/>
                  </a:schemeClr>
                </a:solidFill>
                <a:effectLst>
                  <a:outerShdw blurRad="50800" dist="38100" dir="2700000" algn="tl">
                    <a:srgbClr val="000000">
                      <a:alpha val="40000"/>
                    </a:srgbClr>
                  </a:outerShdw>
                </a:effectLst>
                <a:latin typeface="Arial Black" panose="020B0A04020102020204" pitchFamily="34" charset="0"/>
                <a:ea typeface="Times New Roman" panose="02020603050405020304" pitchFamily="18" charset="0"/>
              </a:rPr>
              <a:t> </a:t>
            </a:r>
            <a:r>
              <a:rPr lang="tr-TR" sz="1100" dirty="0" err="1">
                <a:solidFill>
                  <a:schemeClr val="accent1">
                    <a:lumMod val="50000"/>
                  </a:schemeClr>
                </a:solidFill>
                <a:effectLst>
                  <a:outerShdw blurRad="50800" dist="38100" dir="2700000" algn="tl">
                    <a:srgbClr val="000000">
                      <a:alpha val="40000"/>
                    </a:srgbClr>
                  </a:outerShdw>
                </a:effectLst>
                <a:latin typeface="Arial Black" panose="020B0A04020102020204" pitchFamily="34" charset="0"/>
                <a:ea typeface="Times New Roman" panose="02020603050405020304" pitchFamily="18" charset="0"/>
              </a:rPr>
              <a:t>Required</a:t>
            </a:r>
            <a:endParaRPr lang="tr-TR" sz="1100" dirty="0">
              <a:solidFill>
                <a:schemeClr val="accent1">
                  <a:lumMod val="50000"/>
                </a:schemeClr>
              </a:solidFill>
              <a:effectLst>
                <a:outerShdw blurRad="50800" dist="38100" dir="2700000" algn="tl">
                  <a:srgbClr val="000000">
                    <a:alpha val="40000"/>
                  </a:srgbClr>
                </a:outerShdw>
              </a:effectLst>
              <a:latin typeface="Arial Black" panose="020B0A04020102020204" pitchFamily="34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1707117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 Teması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eması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eması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262</TotalTime>
  <Words>12</Words>
  <Application>Microsoft Office PowerPoint</Application>
  <PresentationFormat>Özel</PresentationFormat>
  <Paragraphs>13</Paragraphs>
  <Slides>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</vt:i4>
      </vt:variant>
    </vt:vector>
  </HeadingPairs>
  <TitlesOfParts>
    <vt:vector size="8" baseType="lpstr">
      <vt:lpstr>Arial</vt:lpstr>
      <vt:lpstr>Arial Black</vt:lpstr>
      <vt:lpstr>Calibri</vt:lpstr>
      <vt:lpstr>Calibri Light</vt:lpstr>
      <vt:lpstr>Cambria Math</vt:lpstr>
      <vt:lpstr>Times New Roman</vt:lpstr>
      <vt:lpstr>Office Teması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Cüneyt Hasan Erkılıç</dc:creator>
  <cp:lastModifiedBy>Cüneyt Hasan Erkılıç</cp:lastModifiedBy>
  <cp:revision>28</cp:revision>
  <cp:lastPrinted>2015-05-11T16:14:47Z</cp:lastPrinted>
  <dcterms:created xsi:type="dcterms:W3CDTF">2015-04-10T15:26:47Z</dcterms:created>
  <dcterms:modified xsi:type="dcterms:W3CDTF">2015-05-11T19:45:28Z</dcterms:modified>
</cp:coreProperties>
</file>