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handoutMasterIdLst>
    <p:handoutMasterId r:id="rId3"/>
  </p:handoutMasterIdLst>
  <p:sldIdLst>
    <p:sldId id="257" r:id="rId2"/>
  </p:sldIdLst>
  <p:sldSz cx="6480175" cy="8640763"/>
  <p:notesSz cx="6858000" cy="9144000"/>
  <p:defaultTextStyle>
    <a:defPPr>
      <a:defRPr lang="tr-TR"/>
    </a:defPPr>
    <a:lvl1pPr marL="0" algn="l" defTabSz="863969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431984" algn="l" defTabSz="863969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863969" algn="l" defTabSz="863969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295953" algn="l" defTabSz="863969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1727936" algn="l" defTabSz="863969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2159920" algn="l" defTabSz="863969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2591906" algn="l" defTabSz="863969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3023889" algn="l" defTabSz="863969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3455873" algn="l" defTabSz="863969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D1F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248" autoAdjust="0"/>
    <p:restoredTop sz="94660"/>
  </p:normalViewPr>
  <p:slideViewPr>
    <p:cSldViewPr snapToGrid="0">
      <p:cViewPr varScale="1">
        <p:scale>
          <a:sx n="92" d="100"/>
          <a:sy n="92" d="100"/>
        </p:scale>
        <p:origin x="328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82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EF511F-32BA-4465-9855-45D4371CBEAB}" type="datetimeFigureOut">
              <a:rPr lang="tr-TR" smtClean="0"/>
              <a:t>14.03.2023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D2A96C-3F57-424C-88E2-4AB4A553D3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4488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6013" y="1414125"/>
            <a:ext cx="5508149" cy="3008266"/>
          </a:xfrm>
        </p:spPr>
        <p:txBody>
          <a:bodyPr anchor="b"/>
          <a:lstStyle>
            <a:lvl1pPr algn="ctr">
              <a:defRPr sz="4252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22" y="4538401"/>
            <a:ext cx="4860131" cy="2086184"/>
          </a:xfrm>
        </p:spPr>
        <p:txBody>
          <a:bodyPr/>
          <a:lstStyle>
            <a:lvl1pPr marL="0" indent="0" algn="ctr">
              <a:buNone/>
              <a:defRPr sz="1701"/>
            </a:lvl1pPr>
            <a:lvl2pPr marL="324018" indent="0" algn="ctr">
              <a:buNone/>
              <a:defRPr sz="1417"/>
            </a:lvl2pPr>
            <a:lvl3pPr marL="648035" indent="0" algn="ctr">
              <a:buNone/>
              <a:defRPr sz="1276"/>
            </a:lvl3pPr>
            <a:lvl4pPr marL="972053" indent="0" algn="ctr">
              <a:buNone/>
              <a:defRPr sz="1134"/>
            </a:lvl4pPr>
            <a:lvl5pPr marL="1296071" indent="0" algn="ctr">
              <a:buNone/>
              <a:defRPr sz="1134"/>
            </a:lvl5pPr>
            <a:lvl6pPr marL="1620088" indent="0" algn="ctr">
              <a:buNone/>
              <a:defRPr sz="1134"/>
            </a:lvl6pPr>
            <a:lvl7pPr marL="1944106" indent="0" algn="ctr">
              <a:buNone/>
              <a:defRPr sz="1134"/>
            </a:lvl7pPr>
            <a:lvl8pPr marL="2268123" indent="0" algn="ctr">
              <a:buNone/>
              <a:defRPr sz="1134"/>
            </a:lvl8pPr>
            <a:lvl9pPr marL="2592141" indent="0" algn="ctr">
              <a:buNone/>
              <a:defRPr sz="1134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3847-1405-43BC-A195-4BE90AA64533}" type="datetimeFigureOut">
              <a:rPr lang="tr-TR" smtClean="0"/>
              <a:t>14.03.2023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94144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3847-1405-43BC-A195-4BE90AA64533}" type="datetimeFigureOut">
              <a:rPr lang="tr-TR" smtClean="0"/>
              <a:t>14.03.2023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5121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637375" y="460041"/>
            <a:ext cx="1397288" cy="732264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5512" y="460041"/>
            <a:ext cx="4110861" cy="732264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3847-1405-43BC-A195-4BE90AA64533}" type="datetimeFigureOut">
              <a:rPr lang="tr-TR" smtClean="0"/>
              <a:t>14.03.2023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5239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3847-1405-43BC-A195-4BE90AA64533}" type="datetimeFigureOut">
              <a:rPr lang="tr-TR" smtClean="0"/>
              <a:t>14.03.2023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10930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137" y="2154193"/>
            <a:ext cx="5589151" cy="3594317"/>
          </a:xfrm>
        </p:spPr>
        <p:txBody>
          <a:bodyPr anchor="b"/>
          <a:lstStyle>
            <a:lvl1pPr>
              <a:defRPr sz="4252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2137" y="5782513"/>
            <a:ext cx="5589151" cy="1890166"/>
          </a:xfrm>
        </p:spPr>
        <p:txBody>
          <a:bodyPr/>
          <a:lstStyle>
            <a:lvl1pPr marL="0" indent="0">
              <a:buNone/>
              <a:defRPr sz="1701">
                <a:solidFill>
                  <a:schemeClr val="tx1"/>
                </a:solidFill>
              </a:defRPr>
            </a:lvl1pPr>
            <a:lvl2pPr marL="324018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2pPr>
            <a:lvl3pPr marL="648035" indent="0">
              <a:buNone/>
              <a:defRPr sz="1276">
                <a:solidFill>
                  <a:schemeClr val="tx1">
                    <a:tint val="75000"/>
                  </a:schemeClr>
                </a:solidFill>
              </a:defRPr>
            </a:lvl3pPr>
            <a:lvl4pPr marL="972053" indent="0">
              <a:buNone/>
              <a:defRPr sz="1134">
                <a:solidFill>
                  <a:schemeClr val="tx1">
                    <a:tint val="75000"/>
                  </a:schemeClr>
                </a:solidFill>
              </a:defRPr>
            </a:lvl4pPr>
            <a:lvl5pPr marL="1296071" indent="0">
              <a:buNone/>
              <a:defRPr sz="1134">
                <a:solidFill>
                  <a:schemeClr val="tx1">
                    <a:tint val="75000"/>
                  </a:schemeClr>
                </a:solidFill>
              </a:defRPr>
            </a:lvl5pPr>
            <a:lvl6pPr marL="1620088" indent="0">
              <a:buNone/>
              <a:defRPr sz="1134">
                <a:solidFill>
                  <a:schemeClr val="tx1">
                    <a:tint val="75000"/>
                  </a:schemeClr>
                </a:solidFill>
              </a:defRPr>
            </a:lvl6pPr>
            <a:lvl7pPr marL="1944106" indent="0">
              <a:buNone/>
              <a:defRPr sz="1134">
                <a:solidFill>
                  <a:schemeClr val="tx1">
                    <a:tint val="75000"/>
                  </a:schemeClr>
                </a:solidFill>
              </a:defRPr>
            </a:lvl7pPr>
            <a:lvl8pPr marL="2268123" indent="0">
              <a:buNone/>
              <a:defRPr sz="1134">
                <a:solidFill>
                  <a:schemeClr val="tx1">
                    <a:tint val="75000"/>
                  </a:schemeClr>
                </a:solidFill>
              </a:defRPr>
            </a:lvl8pPr>
            <a:lvl9pPr marL="2592141" indent="0">
              <a:buNone/>
              <a:defRPr sz="113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3847-1405-43BC-A195-4BE90AA64533}" type="datetimeFigureOut">
              <a:rPr lang="tr-TR" smtClean="0"/>
              <a:t>14.03.2023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2487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5512" y="2300203"/>
            <a:ext cx="2754074" cy="548248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80589" y="2300203"/>
            <a:ext cx="2754074" cy="548248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3847-1405-43BC-A195-4BE90AA64533}" type="datetimeFigureOut">
              <a:rPr lang="tr-TR" smtClean="0"/>
              <a:t>14.03.2023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42731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356" y="460043"/>
            <a:ext cx="5589151" cy="167014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6357" y="2118188"/>
            <a:ext cx="2741417" cy="1038091"/>
          </a:xfrm>
        </p:spPr>
        <p:txBody>
          <a:bodyPr anchor="b"/>
          <a:lstStyle>
            <a:lvl1pPr marL="0" indent="0">
              <a:buNone/>
              <a:defRPr sz="1701" b="1"/>
            </a:lvl1pPr>
            <a:lvl2pPr marL="324018" indent="0">
              <a:buNone/>
              <a:defRPr sz="1417" b="1"/>
            </a:lvl2pPr>
            <a:lvl3pPr marL="648035" indent="0">
              <a:buNone/>
              <a:defRPr sz="1276" b="1"/>
            </a:lvl3pPr>
            <a:lvl4pPr marL="972053" indent="0">
              <a:buNone/>
              <a:defRPr sz="1134" b="1"/>
            </a:lvl4pPr>
            <a:lvl5pPr marL="1296071" indent="0">
              <a:buNone/>
              <a:defRPr sz="1134" b="1"/>
            </a:lvl5pPr>
            <a:lvl6pPr marL="1620088" indent="0">
              <a:buNone/>
              <a:defRPr sz="1134" b="1"/>
            </a:lvl6pPr>
            <a:lvl7pPr marL="1944106" indent="0">
              <a:buNone/>
              <a:defRPr sz="1134" b="1"/>
            </a:lvl7pPr>
            <a:lvl8pPr marL="2268123" indent="0">
              <a:buNone/>
              <a:defRPr sz="1134" b="1"/>
            </a:lvl8pPr>
            <a:lvl9pPr marL="2592141" indent="0">
              <a:buNone/>
              <a:defRPr sz="1134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6357" y="3156278"/>
            <a:ext cx="2741417" cy="464241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80589" y="2118188"/>
            <a:ext cx="2754918" cy="1038091"/>
          </a:xfrm>
        </p:spPr>
        <p:txBody>
          <a:bodyPr anchor="b"/>
          <a:lstStyle>
            <a:lvl1pPr marL="0" indent="0">
              <a:buNone/>
              <a:defRPr sz="1701" b="1"/>
            </a:lvl1pPr>
            <a:lvl2pPr marL="324018" indent="0">
              <a:buNone/>
              <a:defRPr sz="1417" b="1"/>
            </a:lvl2pPr>
            <a:lvl3pPr marL="648035" indent="0">
              <a:buNone/>
              <a:defRPr sz="1276" b="1"/>
            </a:lvl3pPr>
            <a:lvl4pPr marL="972053" indent="0">
              <a:buNone/>
              <a:defRPr sz="1134" b="1"/>
            </a:lvl4pPr>
            <a:lvl5pPr marL="1296071" indent="0">
              <a:buNone/>
              <a:defRPr sz="1134" b="1"/>
            </a:lvl5pPr>
            <a:lvl6pPr marL="1620088" indent="0">
              <a:buNone/>
              <a:defRPr sz="1134" b="1"/>
            </a:lvl6pPr>
            <a:lvl7pPr marL="1944106" indent="0">
              <a:buNone/>
              <a:defRPr sz="1134" b="1"/>
            </a:lvl7pPr>
            <a:lvl8pPr marL="2268123" indent="0">
              <a:buNone/>
              <a:defRPr sz="1134" b="1"/>
            </a:lvl8pPr>
            <a:lvl9pPr marL="2592141" indent="0">
              <a:buNone/>
              <a:defRPr sz="1134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280589" y="3156278"/>
            <a:ext cx="2754918" cy="464241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3847-1405-43BC-A195-4BE90AA64533}" type="datetimeFigureOut">
              <a:rPr lang="tr-TR" smtClean="0"/>
              <a:t>14.03.2023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6535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3847-1405-43BC-A195-4BE90AA64533}" type="datetimeFigureOut">
              <a:rPr lang="tr-TR" smtClean="0"/>
              <a:t>14.03.2023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2313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3847-1405-43BC-A195-4BE90AA64533}" type="datetimeFigureOut">
              <a:rPr lang="tr-TR" smtClean="0"/>
              <a:t>14.03.2023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3410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356" y="576051"/>
            <a:ext cx="2090025" cy="2016178"/>
          </a:xfrm>
        </p:spPr>
        <p:txBody>
          <a:bodyPr anchor="b"/>
          <a:lstStyle>
            <a:lvl1pPr>
              <a:defRPr sz="2268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54918" y="1244112"/>
            <a:ext cx="3280589" cy="6140542"/>
          </a:xfrm>
        </p:spPr>
        <p:txBody>
          <a:bodyPr/>
          <a:lstStyle>
            <a:lvl1pPr>
              <a:defRPr sz="2268"/>
            </a:lvl1pPr>
            <a:lvl2pPr>
              <a:defRPr sz="1984"/>
            </a:lvl2pPr>
            <a:lvl3pPr>
              <a:defRPr sz="1701"/>
            </a:lvl3pPr>
            <a:lvl4pPr>
              <a:defRPr sz="1417"/>
            </a:lvl4pPr>
            <a:lvl5pPr>
              <a:defRPr sz="1417"/>
            </a:lvl5pPr>
            <a:lvl6pPr>
              <a:defRPr sz="1417"/>
            </a:lvl6pPr>
            <a:lvl7pPr>
              <a:defRPr sz="1417"/>
            </a:lvl7pPr>
            <a:lvl8pPr>
              <a:defRPr sz="1417"/>
            </a:lvl8pPr>
            <a:lvl9pPr>
              <a:defRPr sz="141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6356" y="2592229"/>
            <a:ext cx="2090025" cy="4802425"/>
          </a:xfrm>
        </p:spPr>
        <p:txBody>
          <a:bodyPr/>
          <a:lstStyle>
            <a:lvl1pPr marL="0" indent="0">
              <a:buNone/>
              <a:defRPr sz="1134"/>
            </a:lvl1pPr>
            <a:lvl2pPr marL="324018" indent="0">
              <a:buNone/>
              <a:defRPr sz="992"/>
            </a:lvl2pPr>
            <a:lvl3pPr marL="648035" indent="0">
              <a:buNone/>
              <a:defRPr sz="850"/>
            </a:lvl3pPr>
            <a:lvl4pPr marL="972053" indent="0">
              <a:buNone/>
              <a:defRPr sz="709"/>
            </a:lvl4pPr>
            <a:lvl5pPr marL="1296071" indent="0">
              <a:buNone/>
              <a:defRPr sz="709"/>
            </a:lvl5pPr>
            <a:lvl6pPr marL="1620088" indent="0">
              <a:buNone/>
              <a:defRPr sz="709"/>
            </a:lvl6pPr>
            <a:lvl7pPr marL="1944106" indent="0">
              <a:buNone/>
              <a:defRPr sz="709"/>
            </a:lvl7pPr>
            <a:lvl8pPr marL="2268123" indent="0">
              <a:buNone/>
              <a:defRPr sz="709"/>
            </a:lvl8pPr>
            <a:lvl9pPr marL="2592141" indent="0">
              <a:buNone/>
              <a:defRPr sz="709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3847-1405-43BC-A195-4BE90AA64533}" type="datetimeFigureOut">
              <a:rPr lang="tr-TR" smtClean="0"/>
              <a:t>14.03.2023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2420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356" y="576051"/>
            <a:ext cx="2090025" cy="2016178"/>
          </a:xfrm>
        </p:spPr>
        <p:txBody>
          <a:bodyPr anchor="b"/>
          <a:lstStyle>
            <a:lvl1pPr>
              <a:defRPr sz="2268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754918" y="1244112"/>
            <a:ext cx="3280589" cy="6140542"/>
          </a:xfrm>
        </p:spPr>
        <p:txBody>
          <a:bodyPr anchor="t"/>
          <a:lstStyle>
            <a:lvl1pPr marL="0" indent="0">
              <a:buNone/>
              <a:defRPr sz="2268"/>
            </a:lvl1pPr>
            <a:lvl2pPr marL="324018" indent="0">
              <a:buNone/>
              <a:defRPr sz="1984"/>
            </a:lvl2pPr>
            <a:lvl3pPr marL="648035" indent="0">
              <a:buNone/>
              <a:defRPr sz="1701"/>
            </a:lvl3pPr>
            <a:lvl4pPr marL="972053" indent="0">
              <a:buNone/>
              <a:defRPr sz="1417"/>
            </a:lvl4pPr>
            <a:lvl5pPr marL="1296071" indent="0">
              <a:buNone/>
              <a:defRPr sz="1417"/>
            </a:lvl5pPr>
            <a:lvl6pPr marL="1620088" indent="0">
              <a:buNone/>
              <a:defRPr sz="1417"/>
            </a:lvl6pPr>
            <a:lvl7pPr marL="1944106" indent="0">
              <a:buNone/>
              <a:defRPr sz="1417"/>
            </a:lvl7pPr>
            <a:lvl8pPr marL="2268123" indent="0">
              <a:buNone/>
              <a:defRPr sz="1417"/>
            </a:lvl8pPr>
            <a:lvl9pPr marL="2592141" indent="0">
              <a:buNone/>
              <a:defRPr sz="1417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6356" y="2592229"/>
            <a:ext cx="2090025" cy="4802425"/>
          </a:xfrm>
        </p:spPr>
        <p:txBody>
          <a:bodyPr/>
          <a:lstStyle>
            <a:lvl1pPr marL="0" indent="0">
              <a:buNone/>
              <a:defRPr sz="1134"/>
            </a:lvl1pPr>
            <a:lvl2pPr marL="324018" indent="0">
              <a:buNone/>
              <a:defRPr sz="992"/>
            </a:lvl2pPr>
            <a:lvl3pPr marL="648035" indent="0">
              <a:buNone/>
              <a:defRPr sz="850"/>
            </a:lvl3pPr>
            <a:lvl4pPr marL="972053" indent="0">
              <a:buNone/>
              <a:defRPr sz="709"/>
            </a:lvl4pPr>
            <a:lvl5pPr marL="1296071" indent="0">
              <a:buNone/>
              <a:defRPr sz="709"/>
            </a:lvl5pPr>
            <a:lvl6pPr marL="1620088" indent="0">
              <a:buNone/>
              <a:defRPr sz="709"/>
            </a:lvl6pPr>
            <a:lvl7pPr marL="1944106" indent="0">
              <a:buNone/>
              <a:defRPr sz="709"/>
            </a:lvl7pPr>
            <a:lvl8pPr marL="2268123" indent="0">
              <a:buNone/>
              <a:defRPr sz="709"/>
            </a:lvl8pPr>
            <a:lvl9pPr marL="2592141" indent="0">
              <a:buNone/>
              <a:defRPr sz="709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3847-1405-43BC-A195-4BE90AA64533}" type="datetimeFigureOut">
              <a:rPr lang="tr-TR" smtClean="0"/>
              <a:t>14.03.2023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7492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45512" y="460043"/>
            <a:ext cx="5589151" cy="16701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5512" y="2300203"/>
            <a:ext cx="5589151" cy="54824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45512" y="8008709"/>
            <a:ext cx="1458039" cy="4600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183847-1405-43BC-A195-4BE90AA64533}" type="datetimeFigureOut">
              <a:rPr lang="tr-TR" smtClean="0"/>
              <a:t>14.03.2023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46558" y="8008709"/>
            <a:ext cx="2187059" cy="4600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6624" y="8008709"/>
            <a:ext cx="1458039" cy="4600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8735"/>
            <a:ext cx="6480175" cy="8658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9888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txStyles>
    <p:titleStyle>
      <a:lvl1pPr algn="l" defTabSz="648035" rtl="0" eaLnBrk="1" latinLnBrk="0" hangingPunct="1">
        <a:lnSpc>
          <a:spcPct val="90000"/>
        </a:lnSpc>
        <a:spcBef>
          <a:spcPct val="0"/>
        </a:spcBef>
        <a:buNone/>
        <a:defRPr sz="311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2009" indent="-162009" algn="l" defTabSz="648035" rtl="0" eaLnBrk="1" latinLnBrk="0" hangingPunct="1">
        <a:lnSpc>
          <a:spcPct val="90000"/>
        </a:lnSpc>
        <a:spcBef>
          <a:spcPts val="709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486026" indent="-162009" algn="l" defTabSz="64803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2pPr>
      <a:lvl3pPr marL="810044" indent="-162009" algn="l" defTabSz="64803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3pPr>
      <a:lvl4pPr marL="1134062" indent="-162009" algn="l" defTabSz="64803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6" kern="1200">
          <a:solidFill>
            <a:schemeClr val="tx1"/>
          </a:solidFill>
          <a:latin typeface="+mn-lt"/>
          <a:ea typeface="+mn-ea"/>
          <a:cs typeface="+mn-cs"/>
        </a:defRPr>
      </a:lvl4pPr>
      <a:lvl5pPr marL="1458079" indent="-162009" algn="l" defTabSz="64803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6" kern="1200">
          <a:solidFill>
            <a:schemeClr val="tx1"/>
          </a:solidFill>
          <a:latin typeface="+mn-lt"/>
          <a:ea typeface="+mn-ea"/>
          <a:cs typeface="+mn-cs"/>
        </a:defRPr>
      </a:lvl5pPr>
      <a:lvl6pPr marL="1782097" indent="-162009" algn="l" defTabSz="64803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6" kern="1200">
          <a:solidFill>
            <a:schemeClr val="tx1"/>
          </a:solidFill>
          <a:latin typeface="+mn-lt"/>
          <a:ea typeface="+mn-ea"/>
          <a:cs typeface="+mn-cs"/>
        </a:defRPr>
      </a:lvl6pPr>
      <a:lvl7pPr marL="2106115" indent="-162009" algn="l" defTabSz="64803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6" kern="1200">
          <a:solidFill>
            <a:schemeClr val="tx1"/>
          </a:solidFill>
          <a:latin typeface="+mn-lt"/>
          <a:ea typeface="+mn-ea"/>
          <a:cs typeface="+mn-cs"/>
        </a:defRPr>
      </a:lvl7pPr>
      <a:lvl8pPr marL="2430132" indent="-162009" algn="l" defTabSz="64803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6" kern="1200">
          <a:solidFill>
            <a:schemeClr val="tx1"/>
          </a:solidFill>
          <a:latin typeface="+mn-lt"/>
          <a:ea typeface="+mn-ea"/>
          <a:cs typeface="+mn-cs"/>
        </a:defRPr>
      </a:lvl8pPr>
      <a:lvl9pPr marL="2754150" indent="-162009" algn="l" defTabSz="64803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1pPr>
      <a:lvl2pPr marL="324018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2pPr>
      <a:lvl3pPr marL="648035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3pPr>
      <a:lvl4pPr marL="972053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4pPr>
      <a:lvl5pPr marL="1296071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5pPr>
      <a:lvl6pPr marL="1620088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6pPr>
      <a:lvl7pPr marL="1944106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7pPr>
      <a:lvl8pPr marL="2268123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8pPr>
      <a:lvl9pPr marL="2592141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sk.gov.tr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11971" y="1522962"/>
            <a:ext cx="76014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900" b="1" dirty="0" smtClean="0">
                <a:solidFill>
                  <a:srgbClr val="DD1F26"/>
                </a:solidFill>
                <a:latin typeface="Myriad Pro" panose="020B0503030403020204" pitchFamily="34" charset="0"/>
              </a:rPr>
              <a:t>TORONTO</a:t>
            </a:r>
            <a:endParaRPr lang="tr-TR" sz="900" b="1" dirty="0">
              <a:solidFill>
                <a:srgbClr val="DD1F26"/>
              </a:solidFill>
              <a:latin typeface="Myriad Pro" panose="020B0503030403020204" pitchFamily="34" charset="0"/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793742" y="2039420"/>
            <a:ext cx="5137079" cy="486867"/>
          </a:xfrm>
        </p:spPr>
        <p:txBody>
          <a:bodyPr>
            <a:normAutofit/>
          </a:bodyPr>
          <a:lstStyle/>
          <a:p>
            <a:pPr algn="ctr"/>
            <a:r>
              <a:rPr lang="en-US" sz="2400" dirty="0">
                <a:solidFill>
                  <a:srgbClr val="DD1F26"/>
                </a:solidFill>
                <a:latin typeface="Arial Black" panose="020B0A04020102020204" pitchFamily="34" charset="0"/>
              </a:rPr>
              <a:t>DUYURU</a:t>
            </a:r>
            <a:endParaRPr lang="tr-TR" sz="2400" dirty="0">
              <a:solidFill>
                <a:srgbClr val="DD1F26"/>
              </a:solidFill>
              <a:latin typeface="Arial Black" panose="020B0A04020102020204" pitchFamily="34" charset="0"/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793742" y="2649683"/>
            <a:ext cx="4900690" cy="4623954"/>
          </a:xfrm>
        </p:spPr>
        <p:txBody>
          <a:bodyPr>
            <a:noAutofit/>
          </a:bodyPr>
          <a:lstStyle/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tr-TR" sz="1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Kıymetli </a:t>
            </a:r>
            <a:r>
              <a:rPr lang="tr-TR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Vatandaşlarımız,</a:t>
            </a:r>
            <a:endParaRPr lang="tr-T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tr-TR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Yurtdışında </a:t>
            </a:r>
            <a:r>
              <a:rPr lang="tr-T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yaşayan </a:t>
            </a:r>
            <a:r>
              <a:rPr lang="tr-TR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vatandaşlarımız, </a:t>
            </a:r>
            <a:r>
              <a:rPr lang="tr-TR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Yurtdışı Seçmen </a:t>
            </a:r>
            <a:r>
              <a:rPr lang="tr-TR" sz="1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Kütüğü’ne</a:t>
            </a:r>
            <a:r>
              <a:rPr lang="tr-TR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kayıtlı olmaları </a:t>
            </a:r>
            <a:r>
              <a:rPr lang="tr-TR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halinde,</a:t>
            </a:r>
            <a:r>
              <a:rPr lang="tr-TR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Cumhurbaşkanı Seçimi </a:t>
            </a:r>
            <a:r>
              <a:rPr lang="tr-T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28. Dönem Milletvekili </a:t>
            </a:r>
            <a:r>
              <a:rPr lang="tr-TR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Genel Seçiminde yurtdışı </a:t>
            </a:r>
            <a:r>
              <a:rPr lang="tr-T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temsilciliklerimizde ve gümrük </a:t>
            </a:r>
            <a:r>
              <a:rPr lang="tr-TR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kapılarında açılacak sandıklarda </a:t>
            </a:r>
            <a:r>
              <a:rPr lang="tr-T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oy </a:t>
            </a:r>
            <a:r>
              <a:rPr lang="tr-TR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kullanabileceklerdir. </a:t>
            </a:r>
            <a:endParaRPr lang="tr-T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tr-TR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Vatandaşlarımızın</a:t>
            </a:r>
            <a:r>
              <a:rPr lang="tr-T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sistemde kayıtlı adres bilgilerini hâlihazırda E-Devlet kapısı üzerinden ya da YSK Çağrı Merkezi’nden telefonla (Telefon Numarası: +90 444 9 975) sorgulamaları mümkündür. </a:t>
            </a: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tr-TR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Vatandaşlarımız</a:t>
            </a:r>
            <a:r>
              <a:rPr lang="tr-T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Yurtdışı Seçmen </a:t>
            </a:r>
            <a:r>
              <a:rPr lang="tr-TR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Kütüğü’nde</a:t>
            </a:r>
            <a:r>
              <a:rPr lang="tr-T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kayıtlı olup olmadıklarını 20 Mart-2 Nisan 2023 tarihleri arasında </a:t>
            </a:r>
            <a:r>
              <a:rPr lang="tr-TR" sz="12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www.ysk.gov.tr</a:t>
            </a:r>
            <a:r>
              <a:rPr lang="tr-T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adresinin “Yurtdışı Seçmen Sorgulama” bölümünden de kontrol edebilecektir. </a:t>
            </a: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tr-TR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Adres </a:t>
            </a:r>
            <a:r>
              <a:rPr lang="tr-T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bilgisi güncel olmayan vatandaşlarımız, </a:t>
            </a:r>
            <a:r>
              <a:rPr lang="tr-TR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kimliklerini </a:t>
            </a:r>
            <a:r>
              <a:rPr lang="tr-T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ispata elverişli bir belgeyle (TC Kimlik Kartı, Nüfus Cüzdanı, Sürücü Belgesi, Pasaport vb.) birlikte randevu almadan </a:t>
            </a:r>
            <a:r>
              <a:rPr lang="tr-TR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Başkonsolosluğumuza </a:t>
            </a:r>
            <a:r>
              <a:rPr lang="tr-T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şahsen başvurarak adres beyanında bulunabilirler.  </a:t>
            </a: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tr-TR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sürece yardımcı olmak amacıyla, </a:t>
            </a:r>
            <a:r>
              <a:rPr lang="tr-TR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Başkonsolosluğumuz, bu </a:t>
            </a:r>
            <a:r>
              <a:rPr lang="tr-T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hafta </a:t>
            </a:r>
            <a:r>
              <a:rPr lang="tr-TR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sonu 18-19 Mart 2023 tarihlerinde </a:t>
            </a:r>
            <a:r>
              <a:rPr lang="tr-TR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10.00 – 16.00 saatleri arasında hizmet </a:t>
            </a:r>
            <a:r>
              <a:rPr lang="tr-TR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verecektir.</a:t>
            </a:r>
            <a:endParaRPr lang="tr-T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tr-TR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Yurtdışında </a:t>
            </a:r>
            <a:r>
              <a:rPr lang="tr-T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E-Devlet üzerinden adres beyanı yapılması mümkün değildir</a:t>
            </a:r>
            <a:r>
              <a:rPr lang="tr-TR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tr-TR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Saygıyla duyurulur.</a:t>
            </a: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tr-T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tr-T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sz="105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4183322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119</TotalTime>
  <Words>161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Arial Black</vt:lpstr>
      <vt:lpstr>Calibri</vt:lpstr>
      <vt:lpstr>Calibri Light</vt:lpstr>
      <vt:lpstr>Myriad Pro</vt:lpstr>
      <vt:lpstr>Times New Roman</vt:lpstr>
      <vt:lpstr>Office Theme</vt:lpstr>
      <vt:lpstr>DUYURU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T.C. VİLNİUS BÜYÜKELÇİLİĞİ KONSOLOSLUK DUYURUSU (2023/3)</dc:title>
  <dc:creator>GÖRSEL</dc:creator>
  <cp:lastModifiedBy>Şenay Özdemir</cp:lastModifiedBy>
  <cp:revision>31</cp:revision>
  <dcterms:created xsi:type="dcterms:W3CDTF">2023-03-13T06:47:26Z</dcterms:created>
  <dcterms:modified xsi:type="dcterms:W3CDTF">2023-03-14T17:56:24Z</dcterms:modified>
</cp:coreProperties>
</file>