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7559675" cy="894556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27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33772-BBAE-408E-A6F2-A8EFCCC12BB0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070D6-AA3E-4D00-9A94-CE46F6148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459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64008"/>
            <a:ext cx="6425724" cy="3114381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698492"/>
            <a:ext cx="5669756" cy="2159773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58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82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76268"/>
            <a:ext cx="1630055" cy="758095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76268"/>
            <a:ext cx="4795669" cy="75809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80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230181"/>
            <a:ext cx="6520220" cy="372110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986489"/>
            <a:ext cx="6520220" cy="1956841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91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381342"/>
            <a:ext cx="3212862" cy="567587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381342"/>
            <a:ext cx="3212862" cy="567587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33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76270"/>
            <a:ext cx="6520220" cy="172906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192906"/>
            <a:ext cx="3198096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267615"/>
            <a:ext cx="3198096" cy="480617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192906"/>
            <a:ext cx="3213847" cy="107470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267615"/>
            <a:ext cx="3213847" cy="480617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24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8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287997"/>
            <a:ext cx="3827085" cy="6357148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63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96371"/>
            <a:ext cx="2438192" cy="208729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287997"/>
            <a:ext cx="3827085" cy="6357148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683669"/>
            <a:ext cx="2438192" cy="497182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24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" y="0"/>
            <a:ext cx="7559631" cy="89455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76270"/>
            <a:ext cx="6520220" cy="1729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381342"/>
            <a:ext cx="6520220" cy="5675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8BFE-1F2D-4AEA-B4E6-7BA7E2C3A377}" type="datetimeFigureOut">
              <a:rPr lang="tr-TR" smtClean="0"/>
              <a:t>16.05.2023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291214"/>
            <a:ext cx="2551390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291214"/>
            <a:ext cx="1700927" cy="476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1F7C7-3A7E-4E16-8CB0-F8E0555B4C9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2"/>
          <p:cNvSpPr txBox="1">
            <a:spLocks/>
          </p:cNvSpPr>
          <p:nvPr userDrawn="1"/>
        </p:nvSpPr>
        <p:spPr>
          <a:xfrm>
            <a:off x="1435972" y="2754359"/>
            <a:ext cx="5400211" cy="5548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 smtClean="0">
                <a:solidFill>
                  <a:srgbClr val="1C2B59"/>
                </a:solidFill>
              </a:rPr>
              <a:t>Oy Verme İşleminin Gerçekleştirileceği </a:t>
            </a:r>
            <a:r>
              <a:rPr lang="en-US" sz="2000" b="1" dirty="0" smtClean="0">
                <a:solidFill>
                  <a:srgbClr val="1C2B59"/>
                </a:solidFill>
              </a:rPr>
              <a:t>         </a:t>
            </a:r>
            <a:r>
              <a:rPr lang="tr-TR" sz="2000" b="1" dirty="0" smtClean="0">
                <a:solidFill>
                  <a:srgbClr val="1C2B59"/>
                </a:solidFill>
              </a:rPr>
              <a:t>Adres:</a:t>
            </a:r>
            <a:endParaRPr lang="tr-TR" sz="2000" b="1" dirty="0">
              <a:solidFill>
                <a:srgbClr val="1C2B59"/>
              </a:solidFill>
            </a:endParaRPr>
          </a:p>
        </p:txBody>
      </p:sp>
      <p:sp>
        <p:nvSpPr>
          <p:cNvPr id="9" name="İçerik Yer Tutucusu 2"/>
          <p:cNvSpPr txBox="1">
            <a:spLocks/>
          </p:cNvSpPr>
          <p:nvPr userDrawn="1"/>
        </p:nvSpPr>
        <p:spPr>
          <a:xfrm>
            <a:off x="1435972" y="4510395"/>
            <a:ext cx="3788513" cy="224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 smtClean="0">
                <a:solidFill>
                  <a:srgbClr val="1C2B59"/>
                </a:solidFill>
              </a:rPr>
              <a:t>Oy Verme Tarih ve Saatleri</a:t>
            </a:r>
            <a:endParaRPr lang="tr-TR" sz="2000" b="1" dirty="0">
              <a:solidFill>
                <a:srgbClr val="1C2B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2"/>
          <p:cNvSpPr txBox="1">
            <a:spLocks/>
          </p:cNvSpPr>
          <p:nvPr/>
        </p:nvSpPr>
        <p:spPr>
          <a:xfrm>
            <a:off x="1255031" y="3479207"/>
            <a:ext cx="5260433" cy="840753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tr-TR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Spadina</a:t>
            </a: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Avenue</a:t>
            </a: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, Suite 300, </a:t>
            </a:r>
            <a:endParaRPr lang="tr-TR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tr-T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Toronto, ON, M5V 2Z2</a:t>
            </a:r>
            <a:endParaRPr lang="en-US" sz="1800" b="1" dirty="0">
              <a:uFill>
                <a:solidFill>
                  <a:srgbClr val="30E9C8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437911" y="5008759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1800" b="1" dirty="0" smtClean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20-24 Mayıs 2023</a:t>
            </a:r>
            <a:endParaRPr lang="en-US" sz="1800" b="1" dirty="0" smtClean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1437911" y="5788611"/>
            <a:ext cx="3562260" cy="339922"/>
          </a:xfrm>
          <a:prstGeom prst="rect">
            <a:avLst/>
          </a:prstGeom>
          <a:solidFill>
            <a:srgbClr val="8CE8E0"/>
          </a:solidFill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tr-TR" sz="1800" b="1" dirty="0" smtClean="0">
                <a:uFill>
                  <a:solidFill>
                    <a:srgbClr val="30E9C8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08:00-22:00</a:t>
            </a:r>
            <a:endParaRPr lang="en-US" sz="1800" b="1" dirty="0" smtClean="0">
              <a:solidFill>
                <a:srgbClr val="323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437911" y="1688633"/>
            <a:ext cx="5559790" cy="646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2200" b="1" dirty="0">
                <a:solidFill>
                  <a:srgbClr val="1C2B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T.C</a:t>
            </a:r>
            <a:r>
              <a:rPr lang="tr-TR" sz="2200" b="1" dirty="0" smtClean="0">
                <a:solidFill>
                  <a:srgbClr val="1C2B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Toronto </a:t>
            </a:r>
            <a:r>
              <a:rPr lang="tr-TR" sz="2200" b="1" dirty="0">
                <a:solidFill>
                  <a:srgbClr val="1C2B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Başkonsolosluğu görev bölgesinde gerçekleştirilecek oy verme işlemi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415935" y="1300765"/>
            <a:ext cx="839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00" b="1" dirty="0" smtClean="0">
                <a:solidFill>
                  <a:srgbClr val="DA1F26"/>
                </a:solidFill>
                <a:latin typeface="Myriad Pro" panose="020B0503030403020204" pitchFamily="34" charset="0"/>
              </a:rPr>
              <a:t>TORONTO</a:t>
            </a:r>
            <a:endParaRPr lang="tr-TR" sz="1000" b="1" dirty="0">
              <a:solidFill>
                <a:srgbClr val="DA1F26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4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Teması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 Deniz Altınbaş</dc:creator>
  <cp:lastModifiedBy>Sinem Mingan</cp:lastModifiedBy>
  <cp:revision>12</cp:revision>
  <dcterms:created xsi:type="dcterms:W3CDTF">2023-04-07T18:33:03Z</dcterms:created>
  <dcterms:modified xsi:type="dcterms:W3CDTF">2023-05-16T17:16:27Z</dcterms:modified>
</cp:coreProperties>
</file>